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5143500" type="screen16x9"/>
  <p:notesSz cx="6858000" cy="9144000"/>
  <p:embeddedFontLst>
    <p:embeddedFont>
      <p:font typeface="Albert Sans" panose="020B0604020202020204" charset="0"/>
      <p:regular r:id="rId24"/>
      <p:bold r:id="rId25"/>
      <p:italic r:id="rId26"/>
      <p:boldItalic r:id="rId27"/>
    </p:embeddedFont>
    <p:embeddedFont>
      <p:font typeface="Anaheim" panose="020B0604020202020204" charset="0"/>
      <p:regular r:id="rId28"/>
      <p:bold r:id="rId29"/>
    </p:embeddedFont>
    <p:embeddedFont>
      <p:font typeface="DM Sans" pitchFamily="2" charset="0"/>
      <p:regular r:id="rId30"/>
      <p:bold r:id="rId31"/>
      <p:italic r:id="rId32"/>
      <p:boldItalic r:id="rId33"/>
    </p:embeddedFon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Montserrat" panose="00000500000000000000" pitchFamily="2" charset="0"/>
      <p:regular r:id="rId38"/>
      <p:bold r:id="rId39"/>
      <p:italic r:id="rId40"/>
      <p:boldItalic r:id="rId41"/>
    </p:embeddedFont>
    <p:embeddedFont>
      <p:font typeface="Nunito Light" pitchFamily="2" charset="0"/>
      <p:regular r:id="rId42"/>
      <p: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2">
          <p15:clr>
            <a:srgbClr val="747775"/>
          </p15:clr>
        </p15:guide>
        <p15:guide id="2" orient="horz" pos="16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380" y="696"/>
      </p:cViewPr>
      <p:guideLst>
        <p:guide orient="horz" pos="72"/>
        <p:guide orient="horz" pos="16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9" name="Google Shape;280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0" name="Google Shape;281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g31f5f6b20a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4" name="Google Shape;2914;g31f5f6b20a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0" name="Google Shape;2920;g31f5f6b20a4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1" name="Google Shape;2921;g31f5f6b20a4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6" name="Google Shape;2926;g31f5f6b20a4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7" name="Google Shape;2927;g31f5f6b20a4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2" name="Google Shape;2932;g31f5f6b20a4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3" name="Google Shape;2933;g31f5f6b20a4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g31f5f6b20a4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0" name="Google Shape;2940;g31f5f6b20a4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6" name="Google Shape;2946;g31f5f6b20a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7" name="Google Shape;2947;g31f5f6b20a4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2" name="Google Shape;2952;g31f5f6b20a4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3" name="Google Shape;2953;g31f5f6b20a4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g31f5f6b20a4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0" name="Google Shape;2960;g31f5f6b20a4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6" name="Google Shape;2966;g31f5f6b20a4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7" name="Google Shape;2967;g31f5f6b20a4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3" name="Google Shape;2973;g31f5f6b20a4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4" name="Google Shape;2974;g31f5f6b20a4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7" name="Google Shape;284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g31f5f6b20a4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0" name="Google Shape;2980;g31f5f6b20a4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9" name="Google Shape;286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0" name="Google Shape;287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Google Shape;2875;g31f5f6b20a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6" name="Google Shape;2876;g31f5f6b20a4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g31f5f6b20a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2" name="Google Shape;2882;g31f5f6b20a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7" name="Google Shape;2887;g31f5f6b20a4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8" name="Google Shape;2888;g31f5f6b20a4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3" name="Google Shape;2893;g31f5f6b20a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4" name="Google Shape;2894;g31f5f6b20a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g31f5f6b20a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" name="Google Shape;2900;g31f5f6b20a4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g31f5f6b20a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7" name="Google Shape;2907;g31f5f6b20a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" name="Google Shape;34;p2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" name="Google Shape;38;p2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39" name="Google Shape;39;p2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" name="Google Shape;42;p2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43" name="Google Shape;43;p2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" name="Google Shape;46;p2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47" name="Google Shape;47;p2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54;p2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55" name="Google Shape;55;p2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58;p2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59" name="Google Shape;59;p2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" name="Google Shape;62;p2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63" name="Google Shape;63;p2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" name="Google Shape;66;p2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67" name="Google Shape;67;p2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" name="Google Shape;78;p2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79" name="Google Shape;79;p2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" name="Google Shape;82;p2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83" name="Google Shape;83;p2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6" name="Google Shape;86;p2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87" name="Google Shape;87;p2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0" name="Google Shape;90;p2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2"/>
          <p:cNvSpPr txBox="1">
            <a:spLocks noGrp="1"/>
          </p:cNvSpPr>
          <p:nvPr>
            <p:ph type="ctrTitle"/>
          </p:nvPr>
        </p:nvSpPr>
        <p:spPr>
          <a:xfrm>
            <a:off x="1215950" y="1204500"/>
            <a:ext cx="4280100" cy="19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2"/>
          <p:cNvSpPr txBox="1">
            <a:spLocks noGrp="1"/>
          </p:cNvSpPr>
          <p:nvPr>
            <p:ph type="subTitle" idx="1"/>
          </p:nvPr>
        </p:nvSpPr>
        <p:spPr>
          <a:xfrm>
            <a:off x="1215950" y="3158400"/>
            <a:ext cx="23070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9" name="Google Shape;729;p11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730" name="Google Shape;730;p11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731" name="Google Shape;731;p11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732;p11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1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4" name="Google Shape;734;p11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735" name="Google Shape;735;p11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1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1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8" name="Google Shape;738;p11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739" name="Google Shape;739;p11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1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11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2" name="Google Shape;742;p11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743" name="Google Shape;743;p11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11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11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6" name="Google Shape;746;p11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747" name="Google Shape;747;p11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8" name="Google Shape;748;p11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9" name="Google Shape;749;p11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750;p11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751" name="Google Shape;751;p11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2" name="Google Shape;752;p11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3" name="Google Shape;753;p11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4" name="Google Shape;754;p11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755" name="Google Shape;755;p11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6" name="Google Shape;756;p11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7" name="Google Shape;757;p11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8" name="Google Shape;758;p11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759" name="Google Shape;759;p11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0" name="Google Shape;760;p11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1" name="Google Shape;761;p11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2" name="Google Shape;762;p11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763" name="Google Shape;763;p11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4" name="Google Shape;764;p11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5" name="Google Shape;765;p11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6" name="Google Shape;766;p11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767" name="Google Shape;767;p11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768;p11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769;p11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0" name="Google Shape;770;p11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771" name="Google Shape;771;p11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772;p11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773;p11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4" name="Google Shape;774;p11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775" name="Google Shape;775;p11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776;p11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777;p11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8" name="Google Shape;778;p11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779" name="Google Shape;779;p11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p11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781;p11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2" name="Google Shape;782;p11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783" name="Google Shape;783;p11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784;p11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785;p11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6" name="Google Shape;786;p11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787" name="Google Shape;787;p11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788;p11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789;p11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0" name="Google Shape;790;p11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791" name="Google Shape;791;p11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792;p11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793;p11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4" name="Google Shape;794;p11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795" name="Google Shape;795;p11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796;p11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797;p11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8" name="Google Shape;798;p11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799" name="Google Shape;799;p11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11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11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2" name="Google Shape;802;p11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803" name="Google Shape;803;p11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804;p11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805;p11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6" name="Google Shape;806;p11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807" name="Google Shape;807;p11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808;p11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809;p11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10" name="Google Shape;810;p11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1" name="Google Shape;811;p11"/>
          <p:cNvSpPr txBox="1">
            <a:spLocks noGrp="1"/>
          </p:cNvSpPr>
          <p:nvPr>
            <p:ph type="title" hasCustomPrompt="1"/>
          </p:nvPr>
        </p:nvSpPr>
        <p:spPr>
          <a:xfrm>
            <a:off x="2041875" y="1726988"/>
            <a:ext cx="5060100" cy="1192200"/>
          </a:xfrm>
          <a:prstGeom prst="rect">
            <a:avLst/>
          </a:prstGeom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12" name="Google Shape;812;p11"/>
          <p:cNvSpPr txBox="1">
            <a:spLocks noGrp="1"/>
          </p:cNvSpPr>
          <p:nvPr>
            <p:ph type="subTitle" idx="1"/>
          </p:nvPr>
        </p:nvSpPr>
        <p:spPr>
          <a:xfrm>
            <a:off x="2042025" y="2919413"/>
            <a:ext cx="50601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13" name="Google Shape;813;p11"/>
          <p:cNvGrpSpPr/>
          <p:nvPr/>
        </p:nvGrpSpPr>
        <p:grpSpPr>
          <a:xfrm>
            <a:off x="6227327" y="3994352"/>
            <a:ext cx="3810000" cy="1517665"/>
            <a:chOff x="2287428" y="3290125"/>
            <a:chExt cx="7620000" cy="3035331"/>
          </a:xfrm>
        </p:grpSpPr>
        <p:sp>
          <p:nvSpPr>
            <p:cNvPr id="814" name="Google Shape;814;p11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1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0" name="Google Shape;820;p13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821" name="Google Shape;821;p13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822" name="Google Shape;822;p13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3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3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5" name="Google Shape;825;p13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826" name="Google Shape;826;p13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3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3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3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830" name="Google Shape;830;p13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3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3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3" name="Google Shape;833;p13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834" name="Google Shape;834;p13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835;p13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836;p13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7" name="Google Shape;837;p13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838" name="Google Shape;838;p13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839;p13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13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1" name="Google Shape;841;p13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842" name="Google Shape;842;p13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843;p13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13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5" name="Google Shape;845;p13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846" name="Google Shape;846;p13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847;p13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848;p13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9" name="Google Shape;849;p13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850" name="Google Shape;850;p13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13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13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3" name="Google Shape;853;p13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854" name="Google Shape;854;p13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855;p13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13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7" name="Google Shape;857;p13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858" name="Google Shape;858;p13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859;p13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860;p13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61" name="Google Shape;861;p13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862" name="Google Shape;862;p13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863;p13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864;p13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65" name="Google Shape;865;p13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866" name="Google Shape;866;p13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867;p13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868;p13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69" name="Google Shape;869;p13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870" name="Google Shape;870;p13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871;p13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872;p13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73" name="Google Shape;873;p13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874" name="Google Shape;874;p13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875;p13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876;p13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77" name="Google Shape;877;p13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878" name="Google Shape;878;p13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879;p13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0" name="Google Shape;880;p13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1" name="Google Shape;881;p13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882" name="Google Shape;882;p13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883;p13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13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5" name="Google Shape;885;p13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886" name="Google Shape;886;p13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887;p13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13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9" name="Google Shape;889;p13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890" name="Google Shape;890;p13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891;p13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892;p13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93" name="Google Shape;893;p13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894" name="Google Shape;894;p13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895;p13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896;p13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97" name="Google Shape;897;p13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898" name="Google Shape;898;p13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9" name="Google Shape;899;p13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0" name="Google Shape;900;p13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01" name="Google Shape;901;p13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2" name="Google Shape;902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03" name="Google Shape;903;p13"/>
          <p:cNvSpPr txBox="1">
            <a:spLocks noGrp="1"/>
          </p:cNvSpPr>
          <p:nvPr>
            <p:ph type="subTitle" idx="1"/>
          </p:nvPr>
        </p:nvSpPr>
        <p:spPr>
          <a:xfrm>
            <a:off x="720000" y="210671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4" name="Google Shape;904;p13"/>
          <p:cNvSpPr txBox="1">
            <a:spLocks noGrp="1"/>
          </p:cNvSpPr>
          <p:nvPr>
            <p:ph type="subTitle" idx="2"/>
          </p:nvPr>
        </p:nvSpPr>
        <p:spPr>
          <a:xfrm>
            <a:off x="3419271" y="210671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5" name="Google Shape;905;p13"/>
          <p:cNvSpPr txBox="1">
            <a:spLocks noGrp="1"/>
          </p:cNvSpPr>
          <p:nvPr>
            <p:ph type="subTitle" idx="3"/>
          </p:nvPr>
        </p:nvSpPr>
        <p:spPr>
          <a:xfrm>
            <a:off x="720000" y="375915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6" name="Google Shape;906;p13"/>
          <p:cNvSpPr txBox="1">
            <a:spLocks noGrp="1"/>
          </p:cNvSpPr>
          <p:nvPr>
            <p:ph type="subTitle" idx="4"/>
          </p:nvPr>
        </p:nvSpPr>
        <p:spPr>
          <a:xfrm>
            <a:off x="3419271" y="375915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p13"/>
          <p:cNvSpPr txBox="1">
            <a:spLocks noGrp="1"/>
          </p:cNvSpPr>
          <p:nvPr>
            <p:ph type="subTitle" idx="5"/>
          </p:nvPr>
        </p:nvSpPr>
        <p:spPr>
          <a:xfrm>
            <a:off x="6118549" y="210671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8" name="Google Shape;908;p13"/>
          <p:cNvSpPr txBox="1">
            <a:spLocks noGrp="1"/>
          </p:cNvSpPr>
          <p:nvPr>
            <p:ph type="subTitle" idx="6"/>
          </p:nvPr>
        </p:nvSpPr>
        <p:spPr>
          <a:xfrm>
            <a:off x="6118549" y="3759151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9" name="Google Shape;909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332020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0" name="Google Shape;910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2988416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1" name="Google Shape;911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71" y="1332020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2" name="Google Shape;912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71" y="2988416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3" name="Google Shape;913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49" y="1332020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4" name="Google Shape;914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49" y="2988416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5" name="Google Shape;915;p13"/>
          <p:cNvSpPr txBox="1">
            <a:spLocks noGrp="1"/>
          </p:cNvSpPr>
          <p:nvPr>
            <p:ph type="subTitle" idx="16"/>
          </p:nvPr>
        </p:nvSpPr>
        <p:spPr>
          <a:xfrm>
            <a:off x="720000" y="17796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16" name="Google Shape;916;p13"/>
          <p:cNvSpPr txBox="1">
            <a:spLocks noGrp="1"/>
          </p:cNvSpPr>
          <p:nvPr>
            <p:ph type="subTitle" idx="17"/>
          </p:nvPr>
        </p:nvSpPr>
        <p:spPr>
          <a:xfrm>
            <a:off x="3419271" y="17796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17" name="Google Shape;917;p13"/>
          <p:cNvSpPr txBox="1">
            <a:spLocks noGrp="1"/>
          </p:cNvSpPr>
          <p:nvPr>
            <p:ph type="subTitle" idx="18"/>
          </p:nvPr>
        </p:nvSpPr>
        <p:spPr>
          <a:xfrm>
            <a:off x="6118549" y="17796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18" name="Google Shape;918;p13"/>
          <p:cNvSpPr txBox="1">
            <a:spLocks noGrp="1"/>
          </p:cNvSpPr>
          <p:nvPr>
            <p:ph type="subTitle" idx="19"/>
          </p:nvPr>
        </p:nvSpPr>
        <p:spPr>
          <a:xfrm>
            <a:off x="720000" y="34360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19" name="Google Shape;919;p13"/>
          <p:cNvSpPr txBox="1">
            <a:spLocks noGrp="1"/>
          </p:cNvSpPr>
          <p:nvPr>
            <p:ph type="subTitle" idx="20"/>
          </p:nvPr>
        </p:nvSpPr>
        <p:spPr>
          <a:xfrm>
            <a:off x="3419271" y="34360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0" name="Google Shape;920;p13"/>
          <p:cNvSpPr txBox="1">
            <a:spLocks noGrp="1"/>
          </p:cNvSpPr>
          <p:nvPr>
            <p:ph type="subTitle" idx="21"/>
          </p:nvPr>
        </p:nvSpPr>
        <p:spPr>
          <a:xfrm>
            <a:off x="6118549" y="343602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921" name="Google Shape;921;p13"/>
          <p:cNvGrpSpPr/>
          <p:nvPr/>
        </p:nvGrpSpPr>
        <p:grpSpPr>
          <a:xfrm>
            <a:off x="-1303200" y="-417548"/>
            <a:ext cx="3810000" cy="1517665"/>
            <a:chOff x="2287428" y="3290125"/>
            <a:chExt cx="7620000" cy="3035331"/>
          </a:xfrm>
        </p:grpSpPr>
        <p:sp>
          <p:nvSpPr>
            <p:cNvPr id="922" name="Google Shape;922;p13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3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3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3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" name="Google Shape;927;p14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928" name="Google Shape;928;p14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929" name="Google Shape;929;p14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0" name="Google Shape;930;p14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1" name="Google Shape;931;p14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32" name="Google Shape;932;p14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933" name="Google Shape;933;p14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14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935;p14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36" name="Google Shape;936;p14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937" name="Google Shape;937;p14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14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14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0" name="Google Shape;940;p14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941" name="Google Shape;941;p14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p14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3" name="Google Shape;943;p14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4" name="Google Shape;944;p14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945" name="Google Shape;945;p14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6" name="Google Shape;946;p14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7" name="Google Shape;947;p14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8" name="Google Shape;948;p14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949" name="Google Shape;949;p14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0" name="Google Shape;950;p14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1" name="Google Shape;951;p14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2" name="Google Shape;952;p14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953" name="Google Shape;953;p14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4" name="Google Shape;954;p14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5" name="Google Shape;955;p14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6" name="Google Shape;956;p14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957" name="Google Shape;957;p14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8" name="Google Shape;958;p14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9" name="Google Shape;959;p14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0" name="Google Shape;960;p14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961" name="Google Shape;961;p14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962;p14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963;p14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4" name="Google Shape;964;p14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965" name="Google Shape;965;p14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6" name="Google Shape;966;p14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4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8" name="Google Shape;968;p14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969" name="Google Shape;969;p14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4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4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2" name="Google Shape;972;p14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973" name="Google Shape;973;p14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4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4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6" name="Google Shape;976;p14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977" name="Google Shape;977;p14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4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4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0" name="Google Shape;980;p14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981" name="Google Shape;981;p14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4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4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4" name="Google Shape;984;p14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985" name="Google Shape;985;p14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6" name="Google Shape;986;p14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7" name="Google Shape;987;p14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8" name="Google Shape;988;p14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989" name="Google Shape;989;p14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0" name="Google Shape;990;p14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1" name="Google Shape;991;p14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2" name="Google Shape;992;p14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993" name="Google Shape;993;p14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14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995;p14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6" name="Google Shape;996;p14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997" name="Google Shape;997;p14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8" name="Google Shape;998;p14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9" name="Google Shape;999;p14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00" name="Google Shape;1000;p14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001" name="Google Shape;1001;p14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2" name="Google Shape;1002;p14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3" name="Google Shape;1003;p14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04" name="Google Shape;1004;p14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005" name="Google Shape;1005;p14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6" name="Google Shape;1006;p14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7" name="Google Shape;1007;p14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008" name="Google Shape;1008;p14"/>
          <p:cNvPicPr preferRelativeResize="0"/>
          <p:nvPr/>
        </p:nvPicPr>
        <p:blipFill rotWithShape="1">
          <a:blip r:embed="rId2">
            <a:alphaModFix/>
          </a:blip>
          <a:srcRect b="11855"/>
          <a:stretch/>
        </p:blipFill>
        <p:spPr>
          <a:xfrm>
            <a:off x="4954750" y="3176625"/>
            <a:ext cx="4190450" cy="19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9" name="Google Shape;1009;p14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0" name="Google Shape;1010;p14"/>
          <p:cNvSpPr txBox="1">
            <a:spLocks noGrp="1"/>
          </p:cNvSpPr>
          <p:nvPr>
            <p:ph type="title"/>
          </p:nvPr>
        </p:nvSpPr>
        <p:spPr>
          <a:xfrm>
            <a:off x="2714313" y="3100300"/>
            <a:ext cx="5378400" cy="5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11" name="Google Shape;1011;p14"/>
          <p:cNvSpPr txBox="1">
            <a:spLocks noGrp="1"/>
          </p:cNvSpPr>
          <p:nvPr>
            <p:ph type="subTitle" idx="1"/>
          </p:nvPr>
        </p:nvSpPr>
        <p:spPr>
          <a:xfrm>
            <a:off x="1051288" y="1126425"/>
            <a:ext cx="70413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012" name="Google Shape;1012;p14"/>
          <p:cNvGrpSpPr/>
          <p:nvPr/>
        </p:nvGrpSpPr>
        <p:grpSpPr>
          <a:xfrm rot="-5400000" flipH="1">
            <a:off x="-1252832" y="-316537"/>
            <a:ext cx="3810000" cy="1517665"/>
            <a:chOff x="2287428" y="3290125"/>
            <a:chExt cx="7620000" cy="3035331"/>
          </a:xfrm>
        </p:grpSpPr>
        <p:sp>
          <p:nvSpPr>
            <p:cNvPr id="1013" name="Google Shape;1013;p14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14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14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14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8" name="Google Shape;1018;p15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019" name="Google Shape;1019;p15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020" name="Google Shape;1020;p15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1" name="Google Shape;1021;p15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2" name="Google Shape;1022;p15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23" name="Google Shape;1023;p15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024" name="Google Shape;1024;p15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025;p15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026;p15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27" name="Google Shape;1027;p15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028" name="Google Shape;1028;p15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15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15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1" name="Google Shape;1031;p15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032" name="Google Shape;1032;p15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3" name="Google Shape;1033;p15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4" name="Google Shape;1034;p15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5" name="Google Shape;1035;p15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036" name="Google Shape;1036;p15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7" name="Google Shape;1037;p15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8" name="Google Shape;1038;p15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9" name="Google Shape;1039;p15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040" name="Google Shape;1040;p15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041;p15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042;p15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3" name="Google Shape;1043;p15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044" name="Google Shape;1044;p15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1045;p15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6" name="Google Shape;1046;p15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7" name="Google Shape;1047;p15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048" name="Google Shape;1048;p15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9" name="Google Shape;1049;p15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0" name="Google Shape;1050;p15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1" name="Google Shape;1051;p15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052" name="Google Shape;1052;p15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1053;p15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15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5" name="Google Shape;1055;p15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056" name="Google Shape;1056;p15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15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15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9" name="Google Shape;1059;p15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060" name="Google Shape;1060;p15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1" name="Google Shape;1061;p15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2" name="Google Shape;1062;p15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3" name="Google Shape;1063;p15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064" name="Google Shape;1064;p15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5" name="Google Shape;1065;p15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6" name="Google Shape;1066;p15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7" name="Google Shape;1067;p15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068" name="Google Shape;1068;p15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15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15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1" name="Google Shape;1071;p15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072" name="Google Shape;1072;p15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15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15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5" name="Google Shape;1075;p15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076" name="Google Shape;1076;p15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7" name="Google Shape;1077;p15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8" name="Google Shape;1078;p15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9" name="Google Shape;1079;p15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080" name="Google Shape;1080;p15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1" name="Google Shape;1081;p15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2" name="Google Shape;1082;p15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83" name="Google Shape;1083;p15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084" name="Google Shape;1084;p15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5" name="Google Shape;1085;p15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6" name="Google Shape;1086;p15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87" name="Google Shape;1087;p15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088" name="Google Shape;1088;p15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9" name="Google Shape;1089;p15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1090;p15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91" name="Google Shape;1091;p15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092" name="Google Shape;1092;p15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3" name="Google Shape;1093;p15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4" name="Google Shape;1094;p15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95" name="Google Shape;1095;p15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096" name="Google Shape;1096;p15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7" name="Google Shape;1097;p15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8" name="Google Shape;1098;p15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99" name="Google Shape;1099;p15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0" name="Google Shape;1100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101" name="Google Shape;1101;p15"/>
          <p:cNvGrpSpPr/>
          <p:nvPr/>
        </p:nvGrpSpPr>
        <p:grpSpPr>
          <a:xfrm>
            <a:off x="6227327" y="3994352"/>
            <a:ext cx="3810000" cy="1517665"/>
            <a:chOff x="2287428" y="3290125"/>
            <a:chExt cx="7620000" cy="3035331"/>
          </a:xfrm>
        </p:grpSpPr>
        <p:sp>
          <p:nvSpPr>
            <p:cNvPr id="1102" name="Google Shape;1102;p15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15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15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15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7" name="Google Shape;1107;p16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108" name="Google Shape;1108;p16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109" name="Google Shape;1109;p16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0" name="Google Shape;1110;p16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16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2" name="Google Shape;1112;p16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113" name="Google Shape;1113;p16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16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1115;p16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6" name="Google Shape;1116;p16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117" name="Google Shape;1117;p16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8" name="Google Shape;1118;p16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16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0" name="Google Shape;1120;p16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121" name="Google Shape;1121;p16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2" name="Google Shape;1122;p16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3" name="Google Shape;1123;p16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4" name="Google Shape;1124;p16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125" name="Google Shape;1125;p16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16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16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8" name="Google Shape;1128;p16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129" name="Google Shape;1129;p16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0" name="Google Shape;1130;p16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16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2" name="Google Shape;1132;p16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133" name="Google Shape;1133;p16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4" name="Google Shape;1134;p16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5" name="Google Shape;1135;p16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6" name="Google Shape;1136;p16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137" name="Google Shape;1137;p16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8" name="Google Shape;1138;p16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9" name="Google Shape;1139;p16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0" name="Google Shape;1140;p16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141" name="Google Shape;1141;p16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2" name="Google Shape;1142;p16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3" name="Google Shape;1143;p16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4" name="Google Shape;1144;p16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145" name="Google Shape;1145;p16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6" name="Google Shape;1146;p16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7" name="Google Shape;1147;p16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8" name="Google Shape;1148;p16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149" name="Google Shape;1149;p16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0" name="Google Shape;1150;p16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1" name="Google Shape;1151;p16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2" name="Google Shape;1152;p16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153" name="Google Shape;1153;p16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4" name="Google Shape;1154;p16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5" name="Google Shape;1155;p16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6" name="Google Shape;1156;p16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157" name="Google Shape;1157;p16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8" name="Google Shape;1158;p16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9" name="Google Shape;1159;p16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0" name="Google Shape;1160;p16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161" name="Google Shape;1161;p16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2" name="Google Shape;1162;p16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3" name="Google Shape;1163;p16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4" name="Google Shape;1164;p16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165" name="Google Shape;1165;p16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6" name="Google Shape;1166;p16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7" name="Google Shape;1167;p16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8" name="Google Shape;1168;p16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169" name="Google Shape;1169;p16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0" name="Google Shape;1170;p16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1" name="Google Shape;1171;p16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2" name="Google Shape;1172;p16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173" name="Google Shape;1173;p16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4" name="Google Shape;1174;p16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5" name="Google Shape;1175;p16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6" name="Google Shape;1176;p16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177" name="Google Shape;1177;p16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16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16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0" name="Google Shape;1180;p16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181" name="Google Shape;1181;p16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182;p16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183;p16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4" name="Google Shape;1184;p16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185" name="Google Shape;1185;p16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1186;p16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16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88" name="Google Shape;1188;p16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9" name="Google Shape;1189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190" name="Google Shape;1190;p16"/>
          <p:cNvGrpSpPr/>
          <p:nvPr/>
        </p:nvGrpSpPr>
        <p:grpSpPr>
          <a:xfrm flipH="1">
            <a:off x="-1294200" y="3559212"/>
            <a:ext cx="3810000" cy="2254900"/>
            <a:chOff x="2287428" y="526446"/>
            <a:chExt cx="7620000" cy="4509801"/>
          </a:xfrm>
        </p:grpSpPr>
        <p:sp>
          <p:nvSpPr>
            <p:cNvPr id="1191" name="Google Shape;1191;p16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16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16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16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16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16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16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16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0" name="Google Shape;1200;p17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201" name="Google Shape;1201;p17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202" name="Google Shape;1202;p17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17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17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5" name="Google Shape;1205;p17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206" name="Google Shape;1206;p17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1207;p17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1208;p17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9" name="Google Shape;1209;p17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210" name="Google Shape;1210;p17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1" name="Google Shape;1211;p17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2" name="Google Shape;1212;p17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3" name="Google Shape;1213;p17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214" name="Google Shape;1214;p17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1215;p17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17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7" name="Google Shape;1217;p17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218" name="Google Shape;1218;p17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1219;p17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17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1" name="Google Shape;1221;p17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222" name="Google Shape;1222;p17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17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17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5" name="Google Shape;1225;p17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226" name="Google Shape;1226;p17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1227;p17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8" name="Google Shape;1228;p17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9" name="Google Shape;1229;p17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230" name="Google Shape;1230;p17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17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1232;p17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3" name="Google Shape;1233;p17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234" name="Google Shape;1234;p17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17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1236;p17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7" name="Google Shape;1237;p17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238" name="Google Shape;1238;p17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1239;p17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0" name="Google Shape;1240;p17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1" name="Google Shape;1241;p17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242" name="Google Shape;1242;p17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3" name="Google Shape;1243;p17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1244;p17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5" name="Google Shape;1245;p17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246" name="Google Shape;1246;p17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7" name="Google Shape;1247;p17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17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9" name="Google Shape;1249;p17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250" name="Google Shape;1250;p17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17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17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3" name="Google Shape;1253;p17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254" name="Google Shape;1254;p17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17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17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7" name="Google Shape;1257;p17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258" name="Google Shape;1258;p17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17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1260;p17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1" name="Google Shape;1261;p17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262" name="Google Shape;1262;p17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3" name="Google Shape;1263;p17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17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5" name="Google Shape;1265;p17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266" name="Google Shape;1266;p17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17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17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9" name="Google Shape;1269;p17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270" name="Google Shape;1270;p17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17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17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3" name="Google Shape;1273;p17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274" name="Google Shape;1274;p17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1275;p17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17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7" name="Google Shape;1277;p17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278" name="Google Shape;1278;p17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9" name="Google Shape;1279;p17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0" name="Google Shape;1280;p17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81" name="Google Shape;1281;p17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2" name="Google Shape;1282;p1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283" name="Google Shape;1283;p17"/>
          <p:cNvGrpSpPr/>
          <p:nvPr/>
        </p:nvGrpSpPr>
        <p:grpSpPr>
          <a:xfrm>
            <a:off x="-1303200" y="-417548"/>
            <a:ext cx="3810000" cy="1517665"/>
            <a:chOff x="2287428" y="3290125"/>
            <a:chExt cx="7620000" cy="3035331"/>
          </a:xfrm>
        </p:grpSpPr>
        <p:sp>
          <p:nvSpPr>
            <p:cNvPr id="1284" name="Google Shape;1284;p17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17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17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17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9" name="Google Shape;1289;p18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290" name="Google Shape;1290;p18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291" name="Google Shape;1291;p18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1292;p18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18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94" name="Google Shape;1294;p18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295" name="Google Shape;1295;p18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6" name="Google Shape;1296;p18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7" name="Google Shape;1297;p18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98" name="Google Shape;1298;p18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299" name="Google Shape;1299;p18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0" name="Google Shape;1300;p18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1" name="Google Shape;1301;p18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2" name="Google Shape;1302;p18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303" name="Google Shape;1303;p18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18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18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6" name="Google Shape;1306;p18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307" name="Google Shape;1307;p18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18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18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0" name="Google Shape;1310;p18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311" name="Google Shape;1311;p18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18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18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4" name="Google Shape;1314;p18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315" name="Google Shape;1315;p18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18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18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8" name="Google Shape;1318;p18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319" name="Google Shape;1319;p18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18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18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2" name="Google Shape;1322;p18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323" name="Google Shape;1323;p18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18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18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6" name="Google Shape;1326;p18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327" name="Google Shape;1327;p18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18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18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0" name="Google Shape;1330;p18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331" name="Google Shape;1331;p18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18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18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4" name="Google Shape;1334;p18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335" name="Google Shape;1335;p18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1336;p18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18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8" name="Google Shape;1338;p18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339" name="Google Shape;1339;p18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18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18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2" name="Google Shape;1342;p18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343" name="Google Shape;1343;p18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18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18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6" name="Google Shape;1346;p18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347" name="Google Shape;1347;p18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18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18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0" name="Google Shape;1350;p18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351" name="Google Shape;1351;p18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2" name="Google Shape;1352;p18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3" name="Google Shape;1353;p18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4" name="Google Shape;1354;p18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355" name="Google Shape;1355;p18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18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18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8" name="Google Shape;1358;p18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359" name="Google Shape;1359;p18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18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18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2" name="Google Shape;1362;p18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363" name="Google Shape;1363;p18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18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18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6" name="Google Shape;1366;p18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367" name="Google Shape;1367;p18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18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9" name="Google Shape;1369;p18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70" name="Google Shape;1370;p18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371" name="Google Shape;1371;p18"/>
          <p:cNvGrpSpPr/>
          <p:nvPr/>
        </p:nvGrpSpPr>
        <p:grpSpPr>
          <a:xfrm flipH="1">
            <a:off x="7060800" y="-511750"/>
            <a:ext cx="3810000" cy="2254900"/>
            <a:chOff x="2287428" y="526446"/>
            <a:chExt cx="7620000" cy="4509801"/>
          </a:xfrm>
        </p:grpSpPr>
        <p:sp>
          <p:nvSpPr>
            <p:cNvPr id="1372" name="Google Shape;1372;p18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18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18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18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18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18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p18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18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80" name="Google Shape;1380;p18"/>
          <p:cNvSpPr txBox="1">
            <a:spLocks noGrp="1"/>
          </p:cNvSpPr>
          <p:nvPr>
            <p:ph type="title"/>
          </p:nvPr>
        </p:nvSpPr>
        <p:spPr>
          <a:xfrm>
            <a:off x="905025" y="1208575"/>
            <a:ext cx="3837600" cy="17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81" name="Google Shape;1381;p18"/>
          <p:cNvSpPr txBox="1">
            <a:spLocks noGrp="1"/>
          </p:cNvSpPr>
          <p:nvPr>
            <p:ph type="subTitle" idx="1"/>
          </p:nvPr>
        </p:nvSpPr>
        <p:spPr>
          <a:xfrm>
            <a:off x="905025" y="2986325"/>
            <a:ext cx="3837600" cy="9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2" name="Google Shape;1382;p18"/>
          <p:cNvSpPr>
            <a:spLocks noGrp="1"/>
          </p:cNvSpPr>
          <p:nvPr>
            <p:ph type="pic" idx="2"/>
          </p:nvPr>
        </p:nvSpPr>
        <p:spPr>
          <a:xfrm>
            <a:off x="5252750" y="1153475"/>
            <a:ext cx="2910000" cy="2836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4" name="Google Shape;1384;p19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385" name="Google Shape;1385;p19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386" name="Google Shape;1386;p19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7" name="Google Shape;1387;p19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19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9" name="Google Shape;1389;p19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390" name="Google Shape;1390;p19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19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19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3" name="Google Shape;1393;p19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394" name="Google Shape;1394;p19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19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19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7" name="Google Shape;1397;p19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398" name="Google Shape;1398;p19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9" name="Google Shape;1399;p19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0" name="Google Shape;1400;p19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1" name="Google Shape;1401;p19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402" name="Google Shape;1402;p19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3" name="Google Shape;1403;p19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4" name="Google Shape;1404;p19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5" name="Google Shape;1405;p19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406" name="Google Shape;1406;p19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7" name="Google Shape;1407;p19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19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9" name="Google Shape;1409;p19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410" name="Google Shape;1410;p19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19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19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13" name="Google Shape;1413;p19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414" name="Google Shape;1414;p19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5" name="Google Shape;1415;p19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6" name="Google Shape;1416;p19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17" name="Google Shape;1417;p19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418" name="Google Shape;1418;p19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9" name="Google Shape;1419;p19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0" name="Google Shape;1420;p19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1" name="Google Shape;1421;p19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422" name="Google Shape;1422;p19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3" name="Google Shape;1423;p19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4" name="Google Shape;1424;p19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5" name="Google Shape;1425;p19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426" name="Google Shape;1426;p19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7" name="Google Shape;1427;p19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8" name="Google Shape;1428;p19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9" name="Google Shape;1429;p19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430" name="Google Shape;1430;p19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1" name="Google Shape;1431;p19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2" name="Google Shape;1432;p19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33" name="Google Shape;1433;p19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434" name="Google Shape;1434;p19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5" name="Google Shape;1435;p19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6" name="Google Shape;1436;p19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37" name="Google Shape;1437;p19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438" name="Google Shape;1438;p19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9" name="Google Shape;1439;p19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0" name="Google Shape;1440;p19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41" name="Google Shape;1441;p19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442" name="Google Shape;1442;p19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3" name="Google Shape;1443;p19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4" name="Google Shape;1444;p19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45" name="Google Shape;1445;p19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446" name="Google Shape;1446;p19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7" name="Google Shape;1447;p19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8" name="Google Shape;1448;p19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49" name="Google Shape;1449;p19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450" name="Google Shape;1450;p19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1" name="Google Shape;1451;p19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2" name="Google Shape;1452;p19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3" name="Google Shape;1453;p19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454" name="Google Shape;1454;p19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5" name="Google Shape;1455;p19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19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7" name="Google Shape;1457;p19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458" name="Google Shape;1458;p19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9" name="Google Shape;1459;p19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0" name="Google Shape;1460;p19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61" name="Google Shape;1461;p19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462" name="Google Shape;1462;p19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3" name="Google Shape;1463;p19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4" name="Google Shape;1464;p19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65" name="Google Shape;1465;p19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466" name="Google Shape;1466;p19"/>
          <p:cNvGrpSpPr/>
          <p:nvPr/>
        </p:nvGrpSpPr>
        <p:grpSpPr>
          <a:xfrm flipH="1">
            <a:off x="7060800" y="-511750"/>
            <a:ext cx="3810000" cy="2254900"/>
            <a:chOff x="2287428" y="526446"/>
            <a:chExt cx="7620000" cy="4509801"/>
          </a:xfrm>
        </p:grpSpPr>
        <p:sp>
          <p:nvSpPr>
            <p:cNvPr id="1467" name="Google Shape;1467;p19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19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19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19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19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19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p19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19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75" name="Google Shape;1475;p19"/>
          <p:cNvSpPr txBox="1">
            <a:spLocks noGrp="1"/>
          </p:cNvSpPr>
          <p:nvPr>
            <p:ph type="title"/>
          </p:nvPr>
        </p:nvSpPr>
        <p:spPr>
          <a:xfrm>
            <a:off x="5053675" y="1501200"/>
            <a:ext cx="30723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76" name="Google Shape;1476;p19"/>
          <p:cNvSpPr txBox="1">
            <a:spLocks noGrp="1"/>
          </p:cNvSpPr>
          <p:nvPr>
            <p:ph type="subTitle" idx="1"/>
          </p:nvPr>
        </p:nvSpPr>
        <p:spPr>
          <a:xfrm>
            <a:off x="5053675" y="2571750"/>
            <a:ext cx="30723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8" name="Google Shape;1478;p20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479" name="Google Shape;1479;p20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480" name="Google Shape;1480;p20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0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0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3" name="Google Shape;1483;p20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484" name="Google Shape;1484;p20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0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0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7" name="Google Shape;1487;p20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488" name="Google Shape;1488;p20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9" name="Google Shape;1489;p20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0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1" name="Google Shape;1491;p20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492" name="Google Shape;1492;p20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0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0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5" name="Google Shape;1495;p20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496" name="Google Shape;1496;p20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0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0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9" name="Google Shape;1499;p20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500" name="Google Shape;1500;p20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0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0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3" name="Google Shape;1503;p20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504" name="Google Shape;1504;p20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5" name="Google Shape;1505;p20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6" name="Google Shape;1506;p20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7" name="Google Shape;1507;p20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508" name="Google Shape;1508;p20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0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0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1" name="Google Shape;1511;p20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512" name="Google Shape;1512;p20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0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0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5" name="Google Shape;1515;p20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516" name="Google Shape;1516;p20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0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0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9" name="Google Shape;1519;p20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520" name="Google Shape;1520;p20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0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2" name="Google Shape;1522;p20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3" name="Google Shape;1523;p20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524" name="Google Shape;1524;p20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0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0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7" name="Google Shape;1527;p20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528" name="Google Shape;1528;p20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0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0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1" name="Google Shape;1531;p20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532" name="Google Shape;1532;p20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0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0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5" name="Google Shape;1535;p20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536" name="Google Shape;1536;p20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0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0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9" name="Google Shape;1539;p20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540" name="Google Shape;1540;p20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0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0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43" name="Google Shape;1543;p20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544" name="Google Shape;1544;p20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0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0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47" name="Google Shape;1547;p20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548" name="Google Shape;1548;p20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0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0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1" name="Google Shape;1551;p20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552" name="Google Shape;1552;p20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0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0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5" name="Google Shape;1555;p20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556" name="Google Shape;1556;p20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7" name="Google Shape;1557;p20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0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59" name="Google Shape;1559;p20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560" name="Google Shape;1560;p20"/>
          <p:cNvGrpSpPr/>
          <p:nvPr/>
        </p:nvGrpSpPr>
        <p:grpSpPr>
          <a:xfrm>
            <a:off x="-1303200" y="-417548"/>
            <a:ext cx="3810000" cy="1517665"/>
            <a:chOff x="2287428" y="3290125"/>
            <a:chExt cx="7620000" cy="3035331"/>
          </a:xfrm>
        </p:grpSpPr>
        <p:sp>
          <p:nvSpPr>
            <p:cNvPr id="1561" name="Google Shape;1561;p20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1562;p20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1563;p20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20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65" name="Google Shape;1565;p20"/>
          <p:cNvSpPr txBox="1">
            <a:spLocks noGrp="1"/>
          </p:cNvSpPr>
          <p:nvPr>
            <p:ph type="title"/>
          </p:nvPr>
        </p:nvSpPr>
        <p:spPr>
          <a:xfrm>
            <a:off x="941825" y="1501200"/>
            <a:ext cx="30723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66" name="Google Shape;1566;p20"/>
          <p:cNvSpPr txBox="1">
            <a:spLocks noGrp="1"/>
          </p:cNvSpPr>
          <p:nvPr>
            <p:ph type="subTitle" idx="1"/>
          </p:nvPr>
        </p:nvSpPr>
        <p:spPr>
          <a:xfrm>
            <a:off x="941971" y="2562000"/>
            <a:ext cx="30723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3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95" name="Google Shape;95;p3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" name="Google Shape;103;p3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04" name="Google Shape;104;p3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" name="Google Shape;107;p3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08" name="Google Shape;108;p3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" name="Google Shape;111;p3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12" name="Google Shape;112;p3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" name="Google Shape;115;p3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16" name="Google Shape;116;p3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119;p3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20" name="Google Shape;120;p3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123;p3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24" name="Google Shape;124;p3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" name="Google Shape;127;p3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28" name="Google Shape;128;p3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" name="Google Shape;131;p3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32" name="Google Shape;132;p3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" name="Google Shape;135;p3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36" name="Google Shape;136;p3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3" name="Google Shape;143;p3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44" name="Google Shape;144;p3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" name="Google Shape;147;p3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48" name="Google Shape;148;p3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" name="Google Shape;151;p3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52" name="Google Shape;152;p3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" name="Google Shape;155;p3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56" name="Google Shape;156;p3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" name="Google Shape;159;p3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60" name="Google Shape;160;p3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3" name="Google Shape;163;p3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64" name="Google Shape;164;p3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" name="Google Shape;167;p3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68" name="Google Shape;168;p3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" name="Google Shape;171;p3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72" name="Google Shape;172;p3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75" name="Google Shape;175;p3"/>
          <p:cNvPicPr preferRelativeResize="0"/>
          <p:nvPr/>
        </p:nvPicPr>
        <p:blipFill rotWithShape="1">
          <a:blip r:embed="rId2">
            <a:alphaModFix/>
          </a:blip>
          <a:srcRect l="-9019" r="9019" b="11855"/>
          <a:stretch/>
        </p:blipFill>
        <p:spPr>
          <a:xfrm rot="-5400000">
            <a:off x="5496125" y="1507794"/>
            <a:ext cx="5163774" cy="213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77" name="Google Shape;177;p3"/>
          <p:cNvGrpSpPr/>
          <p:nvPr/>
        </p:nvGrpSpPr>
        <p:grpSpPr>
          <a:xfrm>
            <a:off x="-868200" y="-1018150"/>
            <a:ext cx="3810000" cy="2254901"/>
            <a:chOff x="2287428" y="526446"/>
            <a:chExt cx="7620000" cy="4509801"/>
          </a:xfrm>
        </p:grpSpPr>
        <p:sp>
          <p:nvSpPr>
            <p:cNvPr id="178" name="Google Shape;178;p3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6" name="Google Shape;186;p3"/>
          <p:cNvSpPr txBox="1">
            <a:spLocks noGrp="1"/>
          </p:cNvSpPr>
          <p:nvPr>
            <p:ph type="title"/>
          </p:nvPr>
        </p:nvSpPr>
        <p:spPr>
          <a:xfrm>
            <a:off x="2413859" y="1850938"/>
            <a:ext cx="5694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7" name="Google Shape;187;p3"/>
          <p:cNvSpPr txBox="1">
            <a:spLocks noGrp="1"/>
          </p:cNvSpPr>
          <p:nvPr>
            <p:ph type="title" idx="2" hasCustomPrompt="1"/>
          </p:nvPr>
        </p:nvSpPr>
        <p:spPr>
          <a:xfrm>
            <a:off x="1035841" y="2068800"/>
            <a:ext cx="1005900" cy="10059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8" name="Google Shape;188;p3"/>
          <p:cNvSpPr txBox="1">
            <a:spLocks noGrp="1"/>
          </p:cNvSpPr>
          <p:nvPr>
            <p:ph type="subTitle" idx="1"/>
          </p:nvPr>
        </p:nvSpPr>
        <p:spPr>
          <a:xfrm>
            <a:off x="2413859" y="2917563"/>
            <a:ext cx="5694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0"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8" name="Google Shape;1568;p21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569" name="Google Shape;1569;p21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570" name="Google Shape;1570;p21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1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1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3" name="Google Shape;1573;p21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574" name="Google Shape;1574;p21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1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1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7" name="Google Shape;1577;p21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578" name="Google Shape;1578;p21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1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1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81" name="Google Shape;1581;p21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582" name="Google Shape;1582;p21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1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1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85" name="Google Shape;1585;p21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586" name="Google Shape;1586;p21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1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1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89" name="Google Shape;1589;p21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590" name="Google Shape;1590;p21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1" name="Google Shape;1591;p21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1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3" name="Google Shape;1593;p21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594" name="Google Shape;1594;p21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1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1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7" name="Google Shape;1597;p21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598" name="Google Shape;1598;p21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1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1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1" name="Google Shape;1601;p21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602" name="Google Shape;1602;p21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1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1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5" name="Google Shape;1605;p21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606" name="Google Shape;1606;p21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7" name="Google Shape;1607;p21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8" name="Google Shape;1608;p21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9" name="Google Shape;1609;p21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610" name="Google Shape;1610;p21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1" name="Google Shape;1611;p21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2" name="Google Shape;1612;p21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3" name="Google Shape;1613;p21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614" name="Google Shape;1614;p21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5" name="Google Shape;1615;p21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6" name="Google Shape;1616;p21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7" name="Google Shape;1617;p21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618" name="Google Shape;1618;p21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9" name="Google Shape;1619;p21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0" name="Google Shape;1620;p21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1" name="Google Shape;1621;p21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622" name="Google Shape;1622;p21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3" name="Google Shape;1623;p21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4" name="Google Shape;1624;p21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5" name="Google Shape;1625;p21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626" name="Google Shape;1626;p21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7" name="Google Shape;1627;p21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8" name="Google Shape;1628;p21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9" name="Google Shape;1629;p21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630" name="Google Shape;1630;p21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1" name="Google Shape;1631;p21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2" name="Google Shape;1632;p21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33" name="Google Shape;1633;p21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634" name="Google Shape;1634;p21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5" name="Google Shape;1635;p21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6" name="Google Shape;1636;p21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37" name="Google Shape;1637;p21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638" name="Google Shape;1638;p21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9" name="Google Shape;1639;p21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0" name="Google Shape;1640;p21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41" name="Google Shape;1641;p21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642" name="Google Shape;1642;p21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3" name="Google Shape;1643;p21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4" name="Google Shape;1644;p21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45" name="Google Shape;1645;p21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646" name="Google Shape;1646;p21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7" name="Google Shape;1647;p21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8" name="Google Shape;1648;p21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49" name="Google Shape;1649;p21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650" name="Google Shape;1650;p21"/>
          <p:cNvGrpSpPr/>
          <p:nvPr/>
        </p:nvGrpSpPr>
        <p:grpSpPr>
          <a:xfrm flipH="1">
            <a:off x="7060800" y="-511750"/>
            <a:ext cx="3810000" cy="2254900"/>
            <a:chOff x="2287428" y="526446"/>
            <a:chExt cx="7620000" cy="4509801"/>
          </a:xfrm>
        </p:grpSpPr>
        <p:sp>
          <p:nvSpPr>
            <p:cNvPr id="1651" name="Google Shape;1651;p21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1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21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21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21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1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1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1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59" name="Google Shape;1659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60" name="Google Shape;1660;p21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0_1">
    <p:spTree>
      <p:nvGrpSpPr>
        <p:cNvPr id="1" name="Shape 1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2" name="Google Shape;1662;p22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663" name="Google Shape;1663;p22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664" name="Google Shape;1664;p22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5" name="Google Shape;1665;p22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6" name="Google Shape;1666;p22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67" name="Google Shape;1667;p22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668" name="Google Shape;1668;p22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9" name="Google Shape;1669;p22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0" name="Google Shape;1670;p22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1" name="Google Shape;1671;p22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672" name="Google Shape;1672;p22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3" name="Google Shape;1673;p22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4" name="Google Shape;1674;p22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5" name="Google Shape;1675;p22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676" name="Google Shape;1676;p22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7" name="Google Shape;1677;p22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8" name="Google Shape;1678;p22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9" name="Google Shape;1679;p22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680" name="Google Shape;1680;p22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1" name="Google Shape;1681;p22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2" name="Google Shape;1682;p22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3" name="Google Shape;1683;p22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684" name="Google Shape;1684;p22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5" name="Google Shape;1685;p22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6" name="Google Shape;1686;p22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7" name="Google Shape;1687;p22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688" name="Google Shape;1688;p22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9" name="Google Shape;1689;p22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1690;p22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1" name="Google Shape;1691;p22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692" name="Google Shape;1692;p22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22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4" name="Google Shape;1694;p22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5" name="Google Shape;1695;p22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696" name="Google Shape;1696;p22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7" name="Google Shape;1697;p22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8" name="Google Shape;1698;p22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9" name="Google Shape;1699;p22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700" name="Google Shape;1700;p22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1" name="Google Shape;1701;p22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2" name="Google Shape;1702;p22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03" name="Google Shape;1703;p22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704" name="Google Shape;1704;p22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5" name="Google Shape;1705;p22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6" name="Google Shape;1706;p22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07" name="Google Shape;1707;p22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708" name="Google Shape;1708;p22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9" name="Google Shape;1709;p22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0" name="Google Shape;1710;p22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1" name="Google Shape;1711;p22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712" name="Google Shape;1712;p22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3" name="Google Shape;1713;p22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4" name="Google Shape;1714;p22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5" name="Google Shape;1715;p22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716" name="Google Shape;1716;p22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7" name="Google Shape;1717;p22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8" name="Google Shape;1718;p22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9" name="Google Shape;1719;p22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720" name="Google Shape;1720;p22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1" name="Google Shape;1721;p22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2" name="Google Shape;1722;p22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23" name="Google Shape;1723;p22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724" name="Google Shape;1724;p22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5" name="Google Shape;1725;p22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6" name="Google Shape;1726;p22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27" name="Google Shape;1727;p22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728" name="Google Shape;1728;p22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9" name="Google Shape;1729;p22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0" name="Google Shape;1730;p22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31" name="Google Shape;1731;p22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732" name="Google Shape;1732;p22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3" name="Google Shape;1733;p22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4" name="Google Shape;1734;p22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35" name="Google Shape;1735;p22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736" name="Google Shape;1736;p22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7" name="Google Shape;1737;p22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8" name="Google Shape;1738;p22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39" name="Google Shape;1739;p22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740" name="Google Shape;1740;p22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1" name="Google Shape;1741;p22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2" name="Google Shape;1742;p22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743" name="Google Shape;1743;p22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4" name="Google Shape;1744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745" name="Google Shape;1745;p22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746" name="Google Shape;1746;p22"/>
          <p:cNvGrpSpPr/>
          <p:nvPr/>
        </p:nvGrpSpPr>
        <p:grpSpPr>
          <a:xfrm>
            <a:off x="6227327" y="3994352"/>
            <a:ext cx="3810000" cy="1517665"/>
            <a:chOff x="2287428" y="3290125"/>
            <a:chExt cx="7620000" cy="3035331"/>
          </a:xfrm>
        </p:grpSpPr>
        <p:sp>
          <p:nvSpPr>
            <p:cNvPr id="1747" name="Google Shape;1747;p22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2" name="Google Shape;1752;p23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753" name="Google Shape;1753;p23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754" name="Google Shape;1754;p23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5" name="Google Shape;1755;p23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6" name="Google Shape;1756;p23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57" name="Google Shape;1757;p23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758" name="Google Shape;1758;p23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9" name="Google Shape;1759;p23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0" name="Google Shape;1760;p23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61" name="Google Shape;1761;p23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762" name="Google Shape;1762;p23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3" name="Google Shape;1763;p23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4" name="Google Shape;1764;p23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65" name="Google Shape;1765;p23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766" name="Google Shape;1766;p23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7" name="Google Shape;1767;p23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8" name="Google Shape;1768;p23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69" name="Google Shape;1769;p23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770" name="Google Shape;1770;p23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1" name="Google Shape;1771;p23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2" name="Google Shape;1772;p23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73" name="Google Shape;1773;p23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774" name="Google Shape;1774;p23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5" name="Google Shape;1775;p23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6" name="Google Shape;1776;p23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77" name="Google Shape;1777;p23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778" name="Google Shape;1778;p23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9" name="Google Shape;1779;p23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0" name="Google Shape;1780;p23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81" name="Google Shape;1781;p23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782" name="Google Shape;1782;p23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3" name="Google Shape;1783;p23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4" name="Google Shape;1784;p23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85" name="Google Shape;1785;p23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786" name="Google Shape;1786;p23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7" name="Google Shape;1787;p23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8" name="Google Shape;1788;p23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89" name="Google Shape;1789;p23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790" name="Google Shape;1790;p23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1" name="Google Shape;1791;p23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2" name="Google Shape;1792;p23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93" name="Google Shape;1793;p23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794" name="Google Shape;1794;p23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1795;p23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1796;p23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97" name="Google Shape;1797;p23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798" name="Google Shape;1798;p23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9" name="Google Shape;1799;p23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0" name="Google Shape;1800;p23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1" name="Google Shape;1801;p23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802" name="Google Shape;1802;p23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1803;p23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1804;p23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5" name="Google Shape;1805;p23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806" name="Google Shape;1806;p23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1807;p23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8" name="Google Shape;1808;p23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9" name="Google Shape;1809;p23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810" name="Google Shape;1810;p23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1" name="Google Shape;1811;p23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2" name="Google Shape;1812;p23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13" name="Google Shape;1813;p23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814" name="Google Shape;1814;p23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5" name="Google Shape;1815;p23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6" name="Google Shape;1816;p23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17" name="Google Shape;1817;p23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818" name="Google Shape;1818;p23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9" name="Google Shape;1819;p23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0" name="Google Shape;1820;p23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1" name="Google Shape;1821;p23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822" name="Google Shape;1822;p23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3" name="Google Shape;1823;p23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4" name="Google Shape;1824;p23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5" name="Google Shape;1825;p23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826" name="Google Shape;1826;p23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7" name="Google Shape;1827;p23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8" name="Google Shape;1828;p23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9" name="Google Shape;1829;p23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830" name="Google Shape;1830;p23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1" name="Google Shape;1831;p23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2" name="Google Shape;1832;p23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833" name="Google Shape;1833;p23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834" name="Google Shape;1834;p23"/>
          <p:cNvGrpSpPr/>
          <p:nvPr/>
        </p:nvGrpSpPr>
        <p:grpSpPr>
          <a:xfrm flipH="1">
            <a:off x="-1294200" y="3559212"/>
            <a:ext cx="3810000" cy="2254900"/>
            <a:chOff x="2287428" y="526446"/>
            <a:chExt cx="7620000" cy="4509801"/>
          </a:xfrm>
        </p:grpSpPr>
        <p:sp>
          <p:nvSpPr>
            <p:cNvPr id="1835" name="Google Shape;1835;p23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p23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7" name="Google Shape;1837;p23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8" name="Google Shape;1838;p23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23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23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23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23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43" name="Google Shape;1843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844" name="Google Shape;1844;p23"/>
          <p:cNvSpPr txBox="1">
            <a:spLocks noGrp="1"/>
          </p:cNvSpPr>
          <p:nvPr>
            <p:ph type="subTitle" idx="1"/>
          </p:nvPr>
        </p:nvSpPr>
        <p:spPr>
          <a:xfrm>
            <a:off x="4935348" y="2904625"/>
            <a:ext cx="2732700" cy="11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5" name="Google Shape;1845;p23"/>
          <p:cNvSpPr txBox="1">
            <a:spLocks noGrp="1"/>
          </p:cNvSpPr>
          <p:nvPr>
            <p:ph type="subTitle" idx="2"/>
          </p:nvPr>
        </p:nvSpPr>
        <p:spPr>
          <a:xfrm>
            <a:off x="1475948" y="2904625"/>
            <a:ext cx="2732700" cy="11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6" name="Google Shape;1846;p23"/>
          <p:cNvSpPr txBox="1">
            <a:spLocks noGrp="1"/>
          </p:cNvSpPr>
          <p:nvPr>
            <p:ph type="subTitle" idx="3"/>
          </p:nvPr>
        </p:nvSpPr>
        <p:spPr>
          <a:xfrm>
            <a:off x="1475948" y="2345725"/>
            <a:ext cx="2732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47" name="Google Shape;1847;p23"/>
          <p:cNvSpPr txBox="1">
            <a:spLocks noGrp="1"/>
          </p:cNvSpPr>
          <p:nvPr>
            <p:ph type="subTitle" idx="4"/>
          </p:nvPr>
        </p:nvSpPr>
        <p:spPr>
          <a:xfrm>
            <a:off x="4935352" y="2345725"/>
            <a:ext cx="2732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9" name="Google Shape;1849;p24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850" name="Google Shape;1850;p24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851" name="Google Shape;1851;p24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2" name="Google Shape;1852;p24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3" name="Google Shape;1853;p24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4" name="Google Shape;1854;p24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855" name="Google Shape;1855;p24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6" name="Google Shape;1856;p24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7" name="Google Shape;1857;p24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8" name="Google Shape;1858;p24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859" name="Google Shape;1859;p24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0" name="Google Shape;1860;p24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1" name="Google Shape;1861;p24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62" name="Google Shape;1862;p24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863" name="Google Shape;1863;p24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4" name="Google Shape;1864;p24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5" name="Google Shape;1865;p24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66" name="Google Shape;1866;p24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867" name="Google Shape;1867;p24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8" name="Google Shape;1868;p24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9" name="Google Shape;1869;p24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0" name="Google Shape;1870;p24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871" name="Google Shape;1871;p24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2" name="Google Shape;1872;p24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3" name="Google Shape;1873;p24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4" name="Google Shape;1874;p24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875" name="Google Shape;1875;p24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6" name="Google Shape;1876;p24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7" name="Google Shape;1877;p24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8" name="Google Shape;1878;p24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879" name="Google Shape;1879;p24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0" name="Google Shape;1880;p24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1" name="Google Shape;1881;p24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82" name="Google Shape;1882;p24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883" name="Google Shape;1883;p24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4" name="Google Shape;1884;p24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5" name="Google Shape;1885;p24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86" name="Google Shape;1886;p24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887" name="Google Shape;1887;p24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8" name="Google Shape;1888;p24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9" name="Google Shape;1889;p24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0" name="Google Shape;1890;p24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891" name="Google Shape;1891;p24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2" name="Google Shape;1892;p24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3" name="Google Shape;1893;p24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4" name="Google Shape;1894;p24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895" name="Google Shape;1895;p24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6" name="Google Shape;1896;p24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7" name="Google Shape;1897;p24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8" name="Google Shape;1898;p24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899" name="Google Shape;1899;p24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0" name="Google Shape;1900;p24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1" name="Google Shape;1901;p24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2" name="Google Shape;1902;p24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903" name="Google Shape;1903;p24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4" name="Google Shape;1904;p24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5" name="Google Shape;1905;p24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6" name="Google Shape;1906;p24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1907" name="Google Shape;1907;p24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8" name="Google Shape;1908;p24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9" name="Google Shape;1909;p24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10" name="Google Shape;1910;p24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1911" name="Google Shape;1911;p24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2" name="Google Shape;1912;p24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3" name="Google Shape;1913;p24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14" name="Google Shape;1914;p24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1915" name="Google Shape;1915;p24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6" name="Google Shape;1916;p24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7" name="Google Shape;1917;p24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18" name="Google Shape;1918;p24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1919" name="Google Shape;1919;p24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0" name="Google Shape;1920;p24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1" name="Google Shape;1921;p24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22" name="Google Shape;1922;p24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1923" name="Google Shape;1923;p24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4" name="Google Shape;1924;p24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5" name="Google Shape;1925;p24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26" name="Google Shape;1926;p24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1927" name="Google Shape;1927;p24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8" name="Google Shape;1928;p24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9" name="Google Shape;1929;p24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30" name="Google Shape;1930;p24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1" name="Google Shape;1931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32" name="Google Shape;1932;p24"/>
          <p:cNvSpPr txBox="1">
            <a:spLocks noGrp="1"/>
          </p:cNvSpPr>
          <p:nvPr>
            <p:ph type="subTitle" idx="1"/>
          </p:nvPr>
        </p:nvSpPr>
        <p:spPr>
          <a:xfrm>
            <a:off x="4832040" y="1667625"/>
            <a:ext cx="3254100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3" name="Google Shape;1933;p24"/>
          <p:cNvSpPr txBox="1">
            <a:spLocks noGrp="1"/>
          </p:cNvSpPr>
          <p:nvPr>
            <p:ph type="subTitle" idx="2"/>
          </p:nvPr>
        </p:nvSpPr>
        <p:spPr>
          <a:xfrm>
            <a:off x="1057860" y="1667625"/>
            <a:ext cx="3254100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34" name="Google Shape;1934;p24"/>
          <p:cNvGrpSpPr/>
          <p:nvPr/>
        </p:nvGrpSpPr>
        <p:grpSpPr>
          <a:xfrm flipH="1">
            <a:off x="7060800" y="-511750"/>
            <a:ext cx="3810000" cy="2254900"/>
            <a:chOff x="2287428" y="526446"/>
            <a:chExt cx="7620000" cy="4509801"/>
          </a:xfrm>
        </p:grpSpPr>
        <p:sp>
          <p:nvSpPr>
            <p:cNvPr id="1935" name="Google Shape;1935;p24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24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24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24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24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24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24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24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4" name="Google Shape;1944;p25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945" name="Google Shape;1945;p25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946" name="Google Shape;1946;p25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7" name="Google Shape;1947;p25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8" name="Google Shape;1948;p25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49" name="Google Shape;1949;p25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950" name="Google Shape;1950;p25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1" name="Google Shape;1951;p25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2" name="Google Shape;1952;p25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53" name="Google Shape;1953;p25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1954" name="Google Shape;1954;p25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5" name="Google Shape;1955;p25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6" name="Google Shape;1956;p25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57" name="Google Shape;1957;p25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1958" name="Google Shape;1958;p25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9" name="Google Shape;1959;p25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0" name="Google Shape;1960;p25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61" name="Google Shape;1961;p25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1962" name="Google Shape;1962;p25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3" name="Google Shape;1963;p25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4" name="Google Shape;1964;p25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65" name="Google Shape;1965;p25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1966" name="Google Shape;1966;p25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7" name="Google Shape;1967;p25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8" name="Google Shape;1968;p25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69" name="Google Shape;1969;p25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1970" name="Google Shape;1970;p25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1" name="Google Shape;1971;p25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2" name="Google Shape;1972;p25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73" name="Google Shape;1973;p25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1974" name="Google Shape;1974;p25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5" name="Google Shape;1975;p25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6" name="Google Shape;1976;p25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77" name="Google Shape;1977;p25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1978" name="Google Shape;1978;p25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9" name="Google Shape;1979;p25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0" name="Google Shape;1980;p25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81" name="Google Shape;1981;p25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1982" name="Google Shape;1982;p25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3" name="Google Shape;1983;p25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4" name="Google Shape;1984;p25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85" name="Google Shape;1985;p25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1986" name="Google Shape;1986;p25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7" name="Google Shape;1987;p25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8" name="Google Shape;1988;p25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89" name="Google Shape;1989;p25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1990" name="Google Shape;1990;p25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1" name="Google Shape;1991;p25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2" name="Google Shape;1992;p25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93" name="Google Shape;1993;p25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1994" name="Google Shape;1994;p25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5" name="Google Shape;1995;p25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6" name="Google Shape;1996;p25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97" name="Google Shape;1997;p25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1998" name="Google Shape;1998;p25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9" name="Google Shape;1999;p25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0" name="Google Shape;2000;p25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01" name="Google Shape;2001;p25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002" name="Google Shape;2002;p25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3" name="Google Shape;2003;p25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4" name="Google Shape;2004;p25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05" name="Google Shape;2005;p25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006" name="Google Shape;2006;p25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7" name="Google Shape;2007;p25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8" name="Google Shape;2008;p25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09" name="Google Shape;2009;p25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010" name="Google Shape;2010;p25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1" name="Google Shape;2011;p25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2" name="Google Shape;2012;p25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13" name="Google Shape;2013;p25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014" name="Google Shape;2014;p25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5" name="Google Shape;2015;p25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6" name="Google Shape;2016;p25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17" name="Google Shape;2017;p25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018" name="Google Shape;2018;p25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9" name="Google Shape;2019;p25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0" name="Google Shape;2020;p25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21" name="Google Shape;2021;p25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022" name="Google Shape;2022;p25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3" name="Google Shape;2023;p25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4" name="Google Shape;2024;p25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025" name="Google Shape;2025;p25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6" name="Google Shape;2026;p2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27" name="Google Shape;2027;p25"/>
          <p:cNvSpPr txBox="1">
            <a:spLocks noGrp="1"/>
          </p:cNvSpPr>
          <p:nvPr>
            <p:ph type="subTitle" idx="1"/>
          </p:nvPr>
        </p:nvSpPr>
        <p:spPr>
          <a:xfrm>
            <a:off x="828825" y="2904626"/>
            <a:ext cx="22404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8" name="Google Shape;2028;p25"/>
          <p:cNvSpPr txBox="1">
            <a:spLocks noGrp="1"/>
          </p:cNvSpPr>
          <p:nvPr>
            <p:ph type="subTitle" idx="2"/>
          </p:nvPr>
        </p:nvSpPr>
        <p:spPr>
          <a:xfrm>
            <a:off x="3451795" y="2904626"/>
            <a:ext cx="22404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9" name="Google Shape;2029;p25"/>
          <p:cNvSpPr txBox="1">
            <a:spLocks noGrp="1"/>
          </p:cNvSpPr>
          <p:nvPr>
            <p:ph type="subTitle" idx="3"/>
          </p:nvPr>
        </p:nvSpPr>
        <p:spPr>
          <a:xfrm>
            <a:off x="6074772" y="2904626"/>
            <a:ext cx="22404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0" name="Google Shape;2030;p25"/>
          <p:cNvSpPr txBox="1">
            <a:spLocks noGrp="1"/>
          </p:cNvSpPr>
          <p:nvPr>
            <p:ph type="subTitle" idx="4"/>
          </p:nvPr>
        </p:nvSpPr>
        <p:spPr>
          <a:xfrm>
            <a:off x="828825" y="2345725"/>
            <a:ext cx="2240400" cy="55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1" name="Google Shape;2031;p25"/>
          <p:cNvSpPr txBox="1">
            <a:spLocks noGrp="1"/>
          </p:cNvSpPr>
          <p:nvPr>
            <p:ph type="subTitle" idx="5"/>
          </p:nvPr>
        </p:nvSpPr>
        <p:spPr>
          <a:xfrm>
            <a:off x="3451798" y="2345725"/>
            <a:ext cx="2240400" cy="55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32" name="Google Shape;2032;p25"/>
          <p:cNvSpPr txBox="1">
            <a:spLocks noGrp="1"/>
          </p:cNvSpPr>
          <p:nvPr>
            <p:ph type="subTitle" idx="6"/>
          </p:nvPr>
        </p:nvSpPr>
        <p:spPr>
          <a:xfrm>
            <a:off x="6074772" y="2345725"/>
            <a:ext cx="2240400" cy="55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33" name="Google Shape;2033;p25"/>
          <p:cNvGrpSpPr/>
          <p:nvPr/>
        </p:nvGrpSpPr>
        <p:grpSpPr>
          <a:xfrm>
            <a:off x="6227327" y="3994352"/>
            <a:ext cx="3810000" cy="1517665"/>
            <a:chOff x="2287428" y="3290125"/>
            <a:chExt cx="7620000" cy="3035331"/>
          </a:xfrm>
        </p:grpSpPr>
        <p:sp>
          <p:nvSpPr>
            <p:cNvPr id="2034" name="Google Shape;2034;p25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25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25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25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9" name="Google Shape;2039;p26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2040" name="Google Shape;2040;p26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2041" name="Google Shape;2041;p26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2" name="Google Shape;2042;p26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3" name="Google Shape;2043;p26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44" name="Google Shape;2044;p26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2045" name="Google Shape;2045;p26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6" name="Google Shape;2046;p26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7" name="Google Shape;2047;p26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48" name="Google Shape;2048;p26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049" name="Google Shape;2049;p26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0" name="Google Shape;2050;p26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1" name="Google Shape;2051;p26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52" name="Google Shape;2052;p26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053" name="Google Shape;2053;p26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4" name="Google Shape;2054;p26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5" name="Google Shape;2055;p26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56" name="Google Shape;2056;p26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057" name="Google Shape;2057;p26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8" name="Google Shape;2058;p26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9" name="Google Shape;2059;p26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60" name="Google Shape;2060;p26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2061" name="Google Shape;2061;p26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2" name="Google Shape;2062;p26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3" name="Google Shape;2063;p26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64" name="Google Shape;2064;p26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2065" name="Google Shape;2065;p26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6" name="Google Shape;2066;p26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7" name="Google Shape;2067;p26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68" name="Google Shape;2068;p26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2069" name="Google Shape;2069;p26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0" name="Google Shape;2070;p26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26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72" name="Google Shape;2072;p26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2073" name="Google Shape;2073;p26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4" name="Google Shape;2074;p26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5" name="Google Shape;2075;p26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76" name="Google Shape;2076;p26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2077" name="Google Shape;2077;p26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8" name="Google Shape;2078;p26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9" name="Google Shape;2079;p26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80" name="Google Shape;2080;p26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2081" name="Google Shape;2081;p26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2" name="Google Shape;2082;p26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3" name="Google Shape;2083;p26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84" name="Google Shape;2084;p26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2085" name="Google Shape;2085;p26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6" name="Google Shape;2086;p26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7" name="Google Shape;2087;p26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88" name="Google Shape;2088;p26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2089" name="Google Shape;2089;p26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0" name="Google Shape;2090;p26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1" name="Google Shape;2091;p26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92" name="Google Shape;2092;p26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2093" name="Google Shape;2093;p26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4" name="Google Shape;2094;p26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5" name="Google Shape;2095;p26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96" name="Google Shape;2096;p26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097" name="Google Shape;2097;p26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8" name="Google Shape;2098;p26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9" name="Google Shape;2099;p26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00" name="Google Shape;2100;p26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101" name="Google Shape;2101;p26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2" name="Google Shape;2102;p26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3" name="Google Shape;2103;p26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04" name="Google Shape;2104;p26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105" name="Google Shape;2105;p26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6" name="Google Shape;2106;p26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7" name="Google Shape;2107;p26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08" name="Google Shape;2108;p26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109" name="Google Shape;2109;p26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0" name="Google Shape;2110;p26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1" name="Google Shape;2111;p26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12" name="Google Shape;2112;p26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113" name="Google Shape;2113;p26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4" name="Google Shape;2114;p26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5" name="Google Shape;2115;p26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16" name="Google Shape;2116;p26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117" name="Google Shape;2117;p26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8" name="Google Shape;2118;p26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9" name="Google Shape;2119;p26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20" name="Google Shape;2120;p26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1" name="Google Shape;2121;p2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22" name="Google Shape;2122;p26"/>
          <p:cNvSpPr txBox="1">
            <a:spLocks noGrp="1"/>
          </p:cNvSpPr>
          <p:nvPr>
            <p:ph type="subTitle" idx="1"/>
          </p:nvPr>
        </p:nvSpPr>
        <p:spPr>
          <a:xfrm>
            <a:off x="726675" y="2457050"/>
            <a:ext cx="24357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3" name="Google Shape;2123;p26"/>
          <p:cNvSpPr txBox="1">
            <a:spLocks noGrp="1"/>
          </p:cNvSpPr>
          <p:nvPr>
            <p:ph type="subTitle" idx="2"/>
          </p:nvPr>
        </p:nvSpPr>
        <p:spPr>
          <a:xfrm>
            <a:off x="3360837" y="2457050"/>
            <a:ext cx="24357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4" name="Google Shape;2124;p26"/>
          <p:cNvSpPr txBox="1">
            <a:spLocks noGrp="1"/>
          </p:cNvSpPr>
          <p:nvPr>
            <p:ph type="subTitle" idx="3"/>
          </p:nvPr>
        </p:nvSpPr>
        <p:spPr>
          <a:xfrm>
            <a:off x="5995000" y="2457050"/>
            <a:ext cx="24357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5" name="Google Shape;2125;p26"/>
          <p:cNvSpPr txBox="1">
            <a:spLocks noGrp="1"/>
          </p:cNvSpPr>
          <p:nvPr>
            <p:ph type="subTitle" idx="4"/>
          </p:nvPr>
        </p:nvSpPr>
        <p:spPr>
          <a:xfrm>
            <a:off x="726675" y="3438450"/>
            <a:ext cx="2435700" cy="55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26" name="Google Shape;2126;p26"/>
          <p:cNvSpPr txBox="1">
            <a:spLocks noGrp="1"/>
          </p:cNvSpPr>
          <p:nvPr>
            <p:ph type="subTitle" idx="5"/>
          </p:nvPr>
        </p:nvSpPr>
        <p:spPr>
          <a:xfrm>
            <a:off x="3360841" y="3438450"/>
            <a:ext cx="2435700" cy="55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27" name="Google Shape;2127;p26"/>
          <p:cNvSpPr txBox="1">
            <a:spLocks noGrp="1"/>
          </p:cNvSpPr>
          <p:nvPr>
            <p:ph type="subTitle" idx="6"/>
          </p:nvPr>
        </p:nvSpPr>
        <p:spPr>
          <a:xfrm>
            <a:off x="5995000" y="3438450"/>
            <a:ext cx="2435700" cy="55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128" name="Google Shape;2128;p26"/>
          <p:cNvGrpSpPr/>
          <p:nvPr/>
        </p:nvGrpSpPr>
        <p:grpSpPr>
          <a:xfrm flipH="1">
            <a:off x="7060800" y="-511750"/>
            <a:ext cx="3810000" cy="2254900"/>
            <a:chOff x="2287428" y="526446"/>
            <a:chExt cx="7620000" cy="4509801"/>
          </a:xfrm>
        </p:grpSpPr>
        <p:sp>
          <p:nvSpPr>
            <p:cNvPr id="2129" name="Google Shape;2129;p26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26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26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26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26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26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5" name="Google Shape;2135;p26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6" name="Google Shape;2136;p26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8" name="Google Shape;2138;p27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2139" name="Google Shape;2139;p27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2140" name="Google Shape;2140;p27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1" name="Google Shape;2141;p27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2" name="Google Shape;2142;p27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43" name="Google Shape;2143;p27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2144" name="Google Shape;2144;p27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5" name="Google Shape;2145;p27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6" name="Google Shape;2146;p27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47" name="Google Shape;2147;p27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148" name="Google Shape;2148;p27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9" name="Google Shape;2149;p27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0" name="Google Shape;2150;p27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51" name="Google Shape;2151;p27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152" name="Google Shape;2152;p27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3" name="Google Shape;2153;p27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4" name="Google Shape;2154;p27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55" name="Google Shape;2155;p27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156" name="Google Shape;2156;p27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7" name="Google Shape;2157;p27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8" name="Google Shape;2158;p27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59" name="Google Shape;2159;p27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2160" name="Google Shape;2160;p27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1" name="Google Shape;2161;p27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2" name="Google Shape;2162;p27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63" name="Google Shape;2163;p27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2164" name="Google Shape;2164;p27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5" name="Google Shape;2165;p27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6" name="Google Shape;2166;p27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67" name="Google Shape;2167;p27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2168" name="Google Shape;2168;p27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9" name="Google Shape;2169;p27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0" name="Google Shape;2170;p27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71" name="Google Shape;2171;p27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2172" name="Google Shape;2172;p27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3" name="Google Shape;2173;p27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4" name="Google Shape;2174;p27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75" name="Google Shape;2175;p27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2176" name="Google Shape;2176;p27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7" name="Google Shape;2177;p27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8" name="Google Shape;2178;p27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79" name="Google Shape;2179;p27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2180" name="Google Shape;2180;p27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1" name="Google Shape;2181;p27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2" name="Google Shape;2182;p27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83" name="Google Shape;2183;p27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2184" name="Google Shape;2184;p27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5" name="Google Shape;2185;p27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6" name="Google Shape;2186;p27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87" name="Google Shape;2187;p27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2188" name="Google Shape;2188;p27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9" name="Google Shape;2189;p27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0" name="Google Shape;2190;p27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91" name="Google Shape;2191;p27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2192" name="Google Shape;2192;p27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3" name="Google Shape;2193;p27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4" name="Google Shape;2194;p27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95" name="Google Shape;2195;p27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196" name="Google Shape;2196;p27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7" name="Google Shape;2197;p27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8" name="Google Shape;2198;p27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99" name="Google Shape;2199;p27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200" name="Google Shape;2200;p27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1" name="Google Shape;2201;p27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2" name="Google Shape;2202;p27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03" name="Google Shape;2203;p27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204" name="Google Shape;2204;p27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5" name="Google Shape;2205;p27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6" name="Google Shape;2206;p27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07" name="Google Shape;2207;p27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208" name="Google Shape;2208;p27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9" name="Google Shape;2209;p27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0" name="Google Shape;2210;p27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1" name="Google Shape;2211;p27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212" name="Google Shape;2212;p27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3" name="Google Shape;2213;p27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4" name="Google Shape;2214;p27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5" name="Google Shape;2215;p27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216" name="Google Shape;2216;p27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7" name="Google Shape;2217;p27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8" name="Google Shape;2218;p27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219" name="Google Shape;2219;p27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0" name="Google Shape;2220;p2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21" name="Google Shape;2221;p27"/>
          <p:cNvSpPr txBox="1">
            <a:spLocks noGrp="1"/>
          </p:cNvSpPr>
          <p:nvPr>
            <p:ph type="subTitle" idx="1"/>
          </p:nvPr>
        </p:nvSpPr>
        <p:spPr>
          <a:xfrm>
            <a:off x="1957900" y="2113425"/>
            <a:ext cx="1978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2" name="Google Shape;2222;p27"/>
          <p:cNvSpPr txBox="1">
            <a:spLocks noGrp="1"/>
          </p:cNvSpPr>
          <p:nvPr>
            <p:ph type="subTitle" idx="2"/>
          </p:nvPr>
        </p:nvSpPr>
        <p:spPr>
          <a:xfrm>
            <a:off x="5207892" y="2113425"/>
            <a:ext cx="1978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3" name="Google Shape;2223;p27"/>
          <p:cNvSpPr txBox="1">
            <a:spLocks noGrp="1"/>
          </p:cNvSpPr>
          <p:nvPr>
            <p:ph type="subTitle" idx="3"/>
          </p:nvPr>
        </p:nvSpPr>
        <p:spPr>
          <a:xfrm>
            <a:off x="1957900" y="3797900"/>
            <a:ext cx="1978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4" name="Google Shape;2224;p27"/>
          <p:cNvSpPr txBox="1">
            <a:spLocks noGrp="1"/>
          </p:cNvSpPr>
          <p:nvPr>
            <p:ph type="subTitle" idx="4"/>
          </p:nvPr>
        </p:nvSpPr>
        <p:spPr>
          <a:xfrm>
            <a:off x="5207892" y="3797900"/>
            <a:ext cx="1978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5" name="Google Shape;2225;p27"/>
          <p:cNvSpPr txBox="1">
            <a:spLocks noGrp="1"/>
          </p:cNvSpPr>
          <p:nvPr>
            <p:ph type="subTitle" idx="5"/>
          </p:nvPr>
        </p:nvSpPr>
        <p:spPr>
          <a:xfrm>
            <a:off x="1957911" y="176022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226" name="Google Shape;2226;p27"/>
          <p:cNvSpPr txBox="1">
            <a:spLocks noGrp="1"/>
          </p:cNvSpPr>
          <p:nvPr>
            <p:ph type="subTitle" idx="6"/>
          </p:nvPr>
        </p:nvSpPr>
        <p:spPr>
          <a:xfrm>
            <a:off x="1957911" y="34448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227" name="Google Shape;2227;p27"/>
          <p:cNvSpPr txBox="1">
            <a:spLocks noGrp="1"/>
          </p:cNvSpPr>
          <p:nvPr>
            <p:ph type="subTitle" idx="7"/>
          </p:nvPr>
        </p:nvSpPr>
        <p:spPr>
          <a:xfrm>
            <a:off x="5207886" y="176022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228" name="Google Shape;2228;p27"/>
          <p:cNvSpPr txBox="1">
            <a:spLocks noGrp="1"/>
          </p:cNvSpPr>
          <p:nvPr>
            <p:ph type="subTitle" idx="8"/>
          </p:nvPr>
        </p:nvSpPr>
        <p:spPr>
          <a:xfrm>
            <a:off x="5207886" y="34448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229" name="Google Shape;2229;p27"/>
          <p:cNvGrpSpPr/>
          <p:nvPr/>
        </p:nvGrpSpPr>
        <p:grpSpPr>
          <a:xfrm flipH="1">
            <a:off x="7060800" y="-511750"/>
            <a:ext cx="3810000" cy="2254900"/>
            <a:chOff x="2287428" y="526446"/>
            <a:chExt cx="7620000" cy="4509801"/>
          </a:xfrm>
        </p:grpSpPr>
        <p:sp>
          <p:nvSpPr>
            <p:cNvPr id="2230" name="Google Shape;2230;p27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1" name="Google Shape;2231;p27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2" name="Google Shape;2232;p27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3" name="Google Shape;2233;p27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4" name="Google Shape;2234;p27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5" name="Google Shape;2235;p27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6" name="Google Shape;2236;p27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7" name="Google Shape;2237;p27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9" name="Google Shape;2239;p28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2240" name="Google Shape;2240;p28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2241" name="Google Shape;2241;p28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2" name="Google Shape;2242;p28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3" name="Google Shape;2243;p28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44" name="Google Shape;2244;p28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2245" name="Google Shape;2245;p28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6" name="Google Shape;2246;p28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7" name="Google Shape;2247;p28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48" name="Google Shape;2248;p28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249" name="Google Shape;2249;p28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0" name="Google Shape;2250;p28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1" name="Google Shape;2251;p28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52" name="Google Shape;2252;p28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253" name="Google Shape;2253;p28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4" name="Google Shape;2254;p28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5" name="Google Shape;2255;p28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56" name="Google Shape;2256;p28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257" name="Google Shape;2257;p28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8" name="Google Shape;2258;p28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9" name="Google Shape;2259;p28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60" name="Google Shape;2260;p28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2261" name="Google Shape;2261;p28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2" name="Google Shape;2262;p28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3" name="Google Shape;2263;p28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64" name="Google Shape;2264;p28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2265" name="Google Shape;2265;p28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6" name="Google Shape;2266;p28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7" name="Google Shape;2267;p28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68" name="Google Shape;2268;p28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2269" name="Google Shape;2269;p28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0" name="Google Shape;2270;p28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1" name="Google Shape;2271;p28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72" name="Google Shape;2272;p28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2273" name="Google Shape;2273;p28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4" name="Google Shape;2274;p28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5" name="Google Shape;2275;p28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76" name="Google Shape;2276;p28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2277" name="Google Shape;2277;p28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8" name="Google Shape;2278;p28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9" name="Google Shape;2279;p28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80" name="Google Shape;2280;p28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2281" name="Google Shape;2281;p28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2" name="Google Shape;2282;p28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3" name="Google Shape;2283;p28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84" name="Google Shape;2284;p28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2285" name="Google Shape;2285;p28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6" name="Google Shape;2286;p28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7" name="Google Shape;2287;p28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88" name="Google Shape;2288;p28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2289" name="Google Shape;2289;p28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0" name="Google Shape;2290;p28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1" name="Google Shape;2291;p28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2" name="Google Shape;2292;p28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2293" name="Google Shape;2293;p28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4" name="Google Shape;2294;p28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5" name="Google Shape;2295;p28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6" name="Google Shape;2296;p28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297" name="Google Shape;2297;p28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8" name="Google Shape;2298;p28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9" name="Google Shape;2299;p28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00" name="Google Shape;2300;p28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301" name="Google Shape;2301;p28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2" name="Google Shape;2302;p28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3" name="Google Shape;2303;p28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04" name="Google Shape;2304;p28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305" name="Google Shape;2305;p28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6" name="Google Shape;2306;p28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7" name="Google Shape;2307;p28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08" name="Google Shape;2308;p28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309" name="Google Shape;2309;p28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0" name="Google Shape;2310;p28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1" name="Google Shape;2311;p28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12" name="Google Shape;2312;p28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313" name="Google Shape;2313;p28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4" name="Google Shape;2314;p28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5" name="Google Shape;2315;p28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16" name="Google Shape;2316;p28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317" name="Google Shape;2317;p28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8" name="Google Shape;2318;p28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9" name="Google Shape;2319;p28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320" name="Google Shape;2320;p28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1" name="Google Shape;2321;p2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322" name="Google Shape;2322;p28"/>
          <p:cNvSpPr txBox="1">
            <a:spLocks noGrp="1"/>
          </p:cNvSpPr>
          <p:nvPr>
            <p:ph type="subTitle" idx="1"/>
          </p:nvPr>
        </p:nvSpPr>
        <p:spPr>
          <a:xfrm>
            <a:off x="1709625" y="1553377"/>
            <a:ext cx="6227700" cy="3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3" name="Google Shape;2323;p28"/>
          <p:cNvSpPr txBox="1">
            <a:spLocks noGrp="1"/>
          </p:cNvSpPr>
          <p:nvPr>
            <p:ph type="subTitle" idx="2"/>
          </p:nvPr>
        </p:nvSpPr>
        <p:spPr>
          <a:xfrm>
            <a:off x="1709625" y="2369926"/>
            <a:ext cx="6227700" cy="3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4" name="Google Shape;2324;p28"/>
          <p:cNvSpPr txBox="1">
            <a:spLocks noGrp="1"/>
          </p:cNvSpPr>
          <p:nvPr>
            <p:ph type="subTitle" idx="3"/>
          </p:nvPr>
        </p:nvSpPr>
        <p:spPr>
          <a:xfrm>
            <a:off x="1709625" y="3186474"/>
            <a:ext cx="6227700" cy="3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5" name="Google Shape;2325;p28"/>
          <p:cNvSpPr txBox="1">
            <a:spLocks noGrp="1"/>
          </p:cNvSpPr>
          <p:nvPr>
            <p:ph type="subTitle" idx="4"/>
          </p:nvPr>
        </p:nvSpPr>
        <p:spPr>
          <a:xfrm>
            <a:off x="1709675" y="4003002"/>
            <a:ext cx="6227700" cy="3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6" name="Google Shape;2326;p28"/>
          <p:cNvSpPr txBox="1">
            <a:spLocks noGrp="1"/>
          </p:cNvSpPr>
          <p:nvPr>
            <p:ph type="subTitle" idx="5"/>
          </p:nvPr>
        </p:nvSpPr>
        <p:spPr>
          <a:xfrm>
            <a:off x="1709625" y="1264500"/>
            <a:ext cx="6227700" cy="35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27" name="Google Shape;2327;p28"/>
          <p:cNvSpPr txBox="1">
            <a:spLocks noGrp="1"/>
          </p:cNvSpPr>
          <p:nvPr>
            <p:ph type="subTitle" idx="6"/>
          </p:nvPr>
        </p:nvSpPr>
        <p:spPr>
          <a:xfrm>
            <a:off x="1709625" y="2897800"/>
            <a:ext cx="6227700" cy="35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28" name="Google Shape;2328;p28"/>
          <p:cNvSpPr txBox="1">
            <a:spLocks noGrp="1"/>
          </p:cNvSpPr>
          <p:nvPr>
            <p:ph type="subTitle" idx="7"/>
          </p:nvPr>
        </p:nvSpPr>
        <p:spPr>
          <a:xfrm>
            <a:off x="1709625" y="2081225"/>
            <a:ext cx="6227700" cy="35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29" name="Google Shape;2329;p28"/>
          <p:cNvSpPr txBox="1">
            <a:spLocks noGrp="1"/>
          </p:cNvSpPr>
          <p:nvPr>
            <p:ph type="subTitle" idx="8"/>
          </p:nvPr>
        </p:nvSpPr>
        <p:spPr>
          <a:xfrm>
            <a:off x="1709600" y="3714375"/>
            <a:ext cx="6227700" cy="35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330" name="Google Shape;2330;p28"/>
          <p:cNvGrpSpPr/>
          <p:nvPr/>
        </p:nvGrpSpPr>
        <p:grpSpPr>
          <a:xfrm>
            <a:off x="6227327" y="3994352"/>
            <a:ext cx="3810000" cy="1517665"/>
            <a:chOff x="2287428" y="3290125"/>
            <a:chExt cx="7620000" cy="3035331"/>
          </a:xfrm>
        </p:grpSpPr>
        <p:sp>
          <p:nvSpPr>
            <p:cNvPr id="2331" name="Google Shape;2331;p28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2" name="Google Shape;2332;p28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3" name="Google Shape;2333;p28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4" name="Google Shape;2334;p28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6" name="Google Shape;2336;p29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2337" name="Google Shape;2337;p29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2338" name="Google Shape;2338;p29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9" name="Google Shape;2339;p29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0" name="Google Shape;2340;p29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41" name="Google Shape;2341;p29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2342" name="Google Shape;2342;p29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3" name="Google Shape;2343;p29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4" name="Google Shape;2344;p29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45" name="Google Shape;2345;p29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346" name="Google Shape;2346;p29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7" name="Google Shape;2347;p29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8" name="Google Shape;2348;p29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49" name="Google Shape;2349;p29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350" name="Google Shape;2350;p29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1" name="Google Shape;2351;p29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2" name="Google Shape;2352;p29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53" name="Google Shape;2353;p29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354" name="Google Shape;2354;p29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5" name="Google Shape;2355;p29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6" name="Google Shape;2356;p29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57" name="Google Shape;2357;p29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2358" name="Google Shape;2358;p29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9" name="Google Shape;2359;p29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0" name="Google Shape;2360;p29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61" name="Google Shape;2361;p29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2362" name="Google Shape;2362;p29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3" name="Google Shape;2363;p29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4" name="Google Shape;2364;p29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65" name="Google Shape;2365;p29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2366" name="Google Shape;2366;p29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7" name="Google Shape;2367;p29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8" name="Google Shape;2368;p29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69" name="Google Shape;2369;p29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2370" name="Google Shape;2370;p29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1" name="Google Shape;2371;p29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2" name="Google Shape;2372;p29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73" name="Google Shape;2373;p29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2374" name="Google Shape;2374;p29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5" name="Google Shape;2375;p29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6" name="Google Shape;2376;p29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77" name="Google Shape;2377;p29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2378" name="Google Shape;2378;p29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9" name="Google Shape;2379;p29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0" name="Google Shape;2380;p29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81" name="Google Shape;2381;p29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2382" name="Google Shape;2382;p29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3" name="Google Shape;2383;p29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4" name="Google Shape;2384;p29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85" name="Google Shape;2385;p29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2386" name="Google Shape;2386;p29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7" name="Google Shape;2387;p29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8" name="Google Shape;2388;p29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89" name="Google Shape;2389;p29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2390" name="Google Shape;2390;p29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1" name="Google Shape;2391;p29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2" name="Google Shape;2392;p29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93" name="Google Shape;2393;p29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394" name="Google Shape;2394;p29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5" name="Google Shape;2395;p29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6" name="Google Shape;2396;p29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97" name="Google Shape;2397;p29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398" name="Google Shape;2398;p29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9" name="Google Shape;2399;p29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0" name="Google Shape;2400;p29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01" name="Google Shape;2401;p29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402" name="Google Shape;2402;p29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3" name="Google Shape;2403;p29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4" name="Google Shape;2404;p29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05" name="Google Shape;2405;p29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406" name="Google Shape;2406;p29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7" name="Google Shape;2407;p29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8" name="Google Shape;2408;p29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09" name="Google Shape;2409;p29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410" name="Google Shape;2410;p29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1" name="Google Shape;2411;p29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2" name="Google Shape;2412;p29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13" name="Google Shape;2413;p29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414" name="Google Shape;2414;p29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5" name="Google Shape;2415;p29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6" name="Google Shape;2416;p29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417" name="Google Shape;2417;p29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8" name="Google Shape;2418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19" name="Google Shape;2419;p29"/>
          <p:cNvSpPr txBox="1">
            <a:spLocks noGrp="1"/>
          </p:cNvSpPr>
          <p:nvPr>
            <p:ph type="subTitle" idx="1"/>
          </p:nvPr>
        </p:nvSpPr>
        <p:spPr>
          <a:xfrm>
            <a:off x="828825" y="2113426"/>
            <a:ext cx="214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0" name="Google Shape;2420;p29"/>
          <p:cNvSpPr txBox="1">
            <a:spLocks noGrp="1"/>
          </p:cNvSpPr>
          <p:nvPr>
            <p:ph type="subTitle" idx="2"/>
          </p:nvPr>
        </p:nvSpPr>
        <p:spPr>
          <a:xfrm>
            <a:off x="3498823" y="2113426"/>
            <a:ext cx="214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1" name="Google Shape;2421;p29"/>
          <p:cNvSpPr txBox="1">
            <a:spLocks noGrp="1"/>
          </p:cNvSpPr>
          <p:nvPr>
            <p:ph type="subTitle" idx="3"/>
          </p:nvPr>
        </p:nvSpPr>
        <p:spPr>
          <a:xfrm>
            <a:off x="828825" y="3797900"/>
            <a:ext cx="214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2" name="Google Shape;2422;p29"/>
          <p:cNvSpPr txBox="1">
            <a:spLocks noGrp="1"/>
          </p:cNvSpPr>
          <p:nvPr>
            <p:ph type="subTitle" idx="4"/>
          </p:nvPr>
        </p:nvSpPr>
        <p:spPr>
          <a:xfrm>
            <a:off x="3498823" y="3797900"/>
            <a:ext cx="214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3" name="Google Shape;2423;p29"/>
          <p:cNvSpPr txBox="1">
            <a:spLocks noGrp="1"/>
          </p:cNvSpPr>
          <p:nvPr>
            <p:ph type="subTitle" idx="5"/>
          </p:nvPr>
        </p:nvSpPr>
        <p:spPr>
          <a:xfrm>
            <a:off x="6168820" y="2113426"/>
            <a:ext cx="214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4" name="Google Shape;2424;p29"/>
          <p:cNvSpPr txBox="1">
            <a:spLocks noGrp="1"/>
          </p:cNvSpPr>
          <p:nvPr>
            <p:ph type="subTitle" idx="6"/>
          </p:nvPr>
        </p:nvSpPr>
        <p:spPr>
          <a:xfrm>
            <a:off x="6168820" y="3797900"/>
            <a:ext cx="214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5" name="Google Shape;2425;p29"/>
          <p:cNvSpPr txBox="1">
            <a:spLocks noGrp="1"/>
          </p:cNvSpPr>
          <p:nvPr>
            <p:ph type="subTitle" idx="7"/>
          </p:nvPr>
        </p:nvSpPr>
        <p:spPr>
          <a:xfrm>
            <a:off x="829800" y="1760225"/>
            <a:ext cx="2144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26" name="Google Shape;2426;p29"/>
          <p:cNvSpPr txBox="1">
            <a:spLocks noGrp="1"/>
          </p:cNvSpPr>
          <p:nvPr>
            <p:ph type="subTitle" idx="8"/>
          </p:nvPr>
        </p:nvSpPr>
        <p:spPr>
          <a:xfrm>
            <a:off x="3499799" y="1760225"/>
            <a:ext cx="2144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27" name="Google Shape;2427;p29"/>
          <p:cNvSpPr txBox="1">
            <a:spLocks noGrp="1"/>
          </p:cNvSpPr>
          <p:nvPr>
            <p:ph type="subTitle" idx="9"/>
          </p:nvPr>
        </p:nvSpPr>
        <p:spPr>
          <a:xfrm>
            <a:off x="6169799" y="1760225"/>
            <a:ext cx="2144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28" name="Google Shape;2428;p29"/>
          <p:cNvSpPr txBox="1">
            <a:spLocks noGrp="1"/>
          </p:cNvSpPr>
          <p:nvPr>
            <p:ph type="subTitle" idx="13"/>
          </p:nvPr>
        </p:nvSpPr>
        <p:spPr>
          <a:xfrm>
            <a:off x="829800" y="3444800"/>
            <a:ext cx="2144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29" name="Google Shape;2429;p29"/>
          <p:cNvSpPr txBox="1">
            <a:spLocks noGrp="1"/>
          </p:cNvSpPr>
          <p:nvPr>
            <p:ph type="subTitle" idx="14"/>
          </p:nvPr>
        </p:nvSpPr>
        <p:spPr>
          <a:xfrm>
            <a:off x="3499799" y="3444800"/>
            <a:ext cx="2144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30" name="Google Shape;2430;p29"/>
          <p:cNvSpPr txBox="1">
            <a:spLocks noGrp="1"/>
          </p:cNvSpPr>
          <p:nvPr>
            <p:ph type="subTitle" idx="15"/>
          </p:nvPr>
        </p:nvSpPr>
        <p:spPr>
          <a:xfrm>
            <a:off x="6169799" y="3444800"/>
            <a:ext cx="2144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431" name="Google Shape;2431;p29"/>
          <p:cNvGrpSpPr/>
          <p:nvPr/>
        </p:nvGrpSpPr>
        <p:grpSpPr>
          <a:xfrm>
            <a:off x="-1303200" y="-417548"/>
            <a:ext cx="3810000" cy="1517665"/>
            <a:chOff x="2287428" y="3290125"/>
            <a:chExt cx="7620000" cy="3035331"/>
          </a:xfrm>
        </p:grpSpPr>
        <p:sp>
          <p:nvSpPr>
            <p:cNvPr id="2432" name="Google Shape;2432;p29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3" name="Google Shape;2433;p29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4" name="Google Shape;2434;p29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5" name="Google Shape;2435;p29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7" name="Google Shape;2437;p30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2438" name="Google Shape;2438;p30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2439" name="Google Shape;2439;p30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0" name="Google Shape;2440;p30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1" name="Google Shape;2441;p30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42" name="Google Shape;2442;p30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2443" name="Google Shape;2443;p30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4" name="Google Shape;2444;p30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5" name="Google Shape;2445;p30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46" name="Google Shape;2446;p30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447" name="Google Shape;2447;p30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8" name="Google Shape;2448;p30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9" name="Google Shape;2449;p30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50" name="Google Shape;2450;p30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451" name="Google Shape;2451;p30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2" name="Google Shape;2452;p30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3" name="Google Shape;2453;p30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54" name="Google Shape;2454;p30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455" name="Google Shape;2455;p30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6" name="Google Shape;2456;p30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7" name="Google Shape;2457;p30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58" name="Google Shape;2458;p30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2459" name="Google Shape;2459;p30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0" name="Google Shape;2460;p30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1" name="Google Shape;2461;p30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62" name="Google Shape;2462;p30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2463" name="Google Shape;2463;p30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4" name="Google Shape;2464;p30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5" name="Google Shape;2465;p30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66" name="Google Shape;2466;p30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2467" name="Google Shape;2467;p30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8" name="Google Shape;2468;p30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9" name="Google Shape;2469;p30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70" name="Google Shape;2470;p30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2471" name="Google Shape;2471;p30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2" name="Google Shape;2472;p30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3" name="Google Shape;2473;p30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74" name="Google Shape;2474;p30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2475" name="Google Shape;2475;p30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6" name="Google Shape;2476;p30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7" name="Google Shape;2477;p30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78" name="Google Shape;2478;p30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2479" name="Google Shape;2479;p30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0" name="Google Shape;2480;p30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1" name="Google Shape;2481;p30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82" name="Google Shape;2482;p30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2483" name="Google Shape;2483;p30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4" name="Google Shape;2484;p30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5" name="Google Shape;2485;p30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86" name="Google Shape;2486;p30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2487" name="Google Shape;2487;p30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8" name="Google Shape;2488;p30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9" name="Google Shape;2489;p30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90" name="Google Shape;2490;p30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2491" name="Google Shape;2491;p30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2" name="Google Shape;2492;p30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3" name="Google Shape;2493;p30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94" name="Google Shape;2494;p30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495" name="Google Shape;2495;p30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6" name="Google Shape;2496;p30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7" name="Google Shape;2497;p30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98" name="Google Shape;2498;p30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499" name="Google Shape;2499;p30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0" name="Google Shape;2500;p30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1" name="Google Shape;2501;p30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02" name="Google Shape;2502;p30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503" name="Google Shape;2503;p30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4" name="Google Shape;2504;p30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5" name="Google Shape;2505;p30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06" name="Google Shape;2506;p30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507" name="Google Shape;2507;p30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8" name="Google Shape;2508;p30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9" name="Google Shape;2509;p30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10" name="Google Shape;2510;p30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511" name="Google Shape;2511;p30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2" name="Google Shape;2512;p30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3" name="Google Shape;2513;p30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14" name="Google Shape;2514;p30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515" name="Google Shape;2515;p30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6" name="Google Shape;2516;p30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7" name="Google Shape;2517;p30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518" name="Google Shape;2518;p30"/>
          <p:cNvPicPr preferRelativeResize="0"/>
          <p:nvPr/>
        </p:nvPicPr>
        <p:blipFill rotWithShape="1">
          <a:blip r:embed="rId2">
            <a:alphaModFix/>
          </a:blip>
          <a:srcRect b="11855"/>
          <a:stretch/>
        </p:blipFill>
        <p:spPr>
          <a:xfrm rot="5400000">
            <a:off x="-800548" y="2916683"/>
            <a:ext cx="3027558" cy="1421043"/>
          </a:xfrm>
          <a:prstGeom prst="rect">
            <a:avLst/>
          </a:prstGeom>
          <a:noFill/>
          <a:ln>
            <a:noFill/>
          </a:ln>
        </p:spPr>
      </p:pic>
      <p:sp>
        <p:nvSpPr>
          <p:cNvPr id="2519" name="Google Shape;2519;p30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0" name="Google Shape;2520;p30"/>
          <p:cNvSpPr txBox="1">
            <a:spLocks noGrp="1"/>
          </p:cNvSpPr>
          <p:nvPr>
            <p:ph type="title" hasCustomPrompt="1"/>
          </p:nvPr>
        </p:nvSpPr>
        <p:spPr>
          <a:xfrm>
            <a:off x="1392150" y="987437"/>
            <a:ext cx="4026300" cy="76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1" name="Google Shape;2521;p30"/>
          <p:cNvSpPr txBox="1">
            <a:spLocks noGrp="1"/>
          </p:cNvSpPr>
          <p:nvPr>
            <p:ph type="subTitle" idx="1"/>
          </p:nvPr>
        </p:nvSpPr>
        <p:spPr>
          <a:xfrm>
            <a:off x="5570850" y="987437"/>
            <a:ext cx="21810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2" name="Google Shape;2522;p30"/>
          <p:cNvSpPr txBox="1">
            <a:spLocks noGrp="1"/>
          </p:cNvSpPr>
          <p:nvPr>
            <p:ph type="title" idx="2" hasCustomPrompt="1"/>
          </p:nvPr>
        </p:nvSpPr>
        <p:spPr>
          <a:xfrm>
            <a:off x="1392150" y="2187300"/>
            <a:ext cx="4026300" cy="76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3" name="Google Shape;2523;p30"/>
          <p:cNvSpPr txBox="1">
            <a:spLocks noGrp="1"/>
          </p:cNvSpPr>
          <p:nvPr>
            <p:ph type="subTitle" idx="3"/>
          </p:nvPr>
        </p:nvSpPr>
        <p:spPr>
          <a:xfrm>
            <a:off x="5570850" y="2187287"/>
            <a:ext cx="21810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4" name="Google Shape;2524;p30"/>
          <p:cNvSpPr txBox="1">
            <a:spLocks noGrp="1"/>
          </p:cNvSpPr>
          <p:nvPr>
            <p:ph type="title" idx="4" hasCustomPrompt="1"/>
          </p:nvPr>
        </p:nvSpPr>
        <p:spPr>
          <a:xfrm>
            <a:off x="1392150" y="3387163"/>
            <a:ext cx="4026300" cy="76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5" name="Google Shape;2525;p30"/>
          <p:cNvSpPr txBox="1">
            <a:spLocks noGrp="1"/>
          </p:cNvSpPr>
          <p:nvPr>
            <p:ph type="subTitle" idx="5"/>
          </p:nvPr>
        </p:nvSpPr>
        <p:spPr>
          <a:xfrm>
            <a:off x="5570850" y="3387162"/>
            <a:ext cx="21810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526" name="Google Shape;2526;p30"/>
          <p:cNvGrpSpPr/>
          <p:nvPr/>
        </p:nvGrpSpPr>
        <p:grpSpPr>
          <a:xfrm flipH="1">
            <a:off x="7060800" y="-511750"/>
            <a:ext cx="3810000" cy="2254900"/>
            <a:chOff x="2287428" y="526446"/>
            <a:chExt cx="7620000" cy="4509801"/>
          </a:xfrm>
        </p:grpSpPr>
        <p:sp>
          <p:nvSpPr>
            <p:cNvPr id="2527" name="Google Shape;2527;p30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8" name="Google Shape;2528;p30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9" name="Google Shape;2529;p30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0" name="Google Shape;2530;p30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p30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p30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p30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4" name="Google Shape;2534;p30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4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191" name="Google Shape;191;p4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192" name="Google Shape;192;p4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4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4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5" name="Google Shape;195;p4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196" name="Google Shape;196;p4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198;p4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9" name="Google Shape;199;p4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00" name="Google Shape;200;p4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3" name="Google Shape;203;p4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04" name="Google Shape;204;p4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7" name="Google Shape;207;p4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08" name="Google Shape;208;p4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1" name="Google Shape;211;p4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212" name="Google Shape;212;p4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5" name="Google Shape;215;p4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216" name="Google Shape;216;p4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4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4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9" name="Google Shape;219;p4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220" name="Google Shape;220;p4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221;p4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222;p4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3" name="Google Shape;223;p4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224" name="Google Shape;224;p4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4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4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7" name="Google Shape;227;p4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228" name="Google Shape;228;p4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4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4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1" name="Google Shape;231;p4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232" name="Google Shape;232;p4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4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4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5" name="Google Shape;235;p4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236" name="Google Shape;236;p4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4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4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9" name="Google Shape;239;p4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240" name="Google Shape;240;p4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4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4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3" name="Google Shape;243;p4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244" name="Google Shape;244;p4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4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4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7" name="Google Shape;247;p4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48" name="Google Shape;248;p4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4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4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1" name="Google Shape;251;p4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52" name="Google Shape;252;p4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253;p4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254;p4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5" name="Google Shape;255;p4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56" name="Google Shape;256;p4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257;p4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258;p4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9" name="Google Shape;259;p4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60" name="Google Shape;260;p4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261;p4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262;p4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3" name="Google Shape;263;p4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64" name="Google Shape;264;p4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265;p4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266;p4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7" name="Google Shape;267;p4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68" name="Google Shape;268;p4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4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70;p4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71" name="Google Shape;271;p4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72" name="Google Shape;272;p4"/>
          <p:cNvGrpSpPr/>
          <p:nvPr/>
        </p:nvGrpSpPr>
        <p:grpSpPr>
          <a:xfrm>
            <a:off x="-1303200" y="-417548"/>
            <a:ext cx="3810000" cy="1517665"/>
            <a:chOff x="2287428" y="3290125"/>
            <a:chExt cx="7620000" cy="3035331"/>
          </a:xfrm>
        </p:grpSpPr>
        <p:sp>
          <p:nvSpPr>
            <p:cNvPr id="273" name="Google Shape;273;p4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7" name="Google Shape;27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17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6" name="Google Shape;2536;p31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2537" name="Google Shape;2537;p31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2538" name="Google Shape;2538;p31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9" name="Google Shape;2539;p31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0" name="Google Shape;2540;p31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41" name="Google Shape;2541;p31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2542" name="Google Shape;2542;p31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3" name="Google Shape;2543;p31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4" name="Google Shape;2544;p31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45" name="Google Shape;2545;p31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546" name="Google Shape;2546;p31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7" name="Google Shape;2547;p31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8" name="Google Shape;2548;p31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49" name="Google Shape;2549;p31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550" name="Google Shape;2550;p31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1" name="Google Shape;2551;p31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2" name="Google Shape;2552;p31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53" name="Google Shape;2553;p31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554" name="Google Shape;2554;p31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5" name="Google Shape;2555;p31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6" name="Google Shape;2556;p31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57" name="Google Shape;2557;p31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2558" name="Google Shape;2558;p31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9" name="Google Shape;2559;p31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0" name="Google Shape;2560;p31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61" name="Google Shape;2561;p31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2562" name="Google Shape;2562;p31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3" name="Google Shape;2563;p31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4" name="Google Shape;2564;p31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65" name="Google Shape;2565;p31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2566" name="Google Shape;2566;p31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7" name="Google Shape;2567;p31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8" name="Google Shape;2568;p31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69" name="Google Shape;2569;p31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2570" name="Google Shape;2570;p31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1" name="Google Shape;2571;p31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2" name="Google Shape;2572;p31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73" name="Google Shape;2573;p31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2574" name="Google Shape;2574;p31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5" name="Google Shape;2575;p31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6" name="Google Shape;2576;p31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77" name="Google Shape;2577;p31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2578" name="Google Shape;2578;p31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9" name="Google Shape;2579;p31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0" name="Google Shape;2580;p31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81" name="Google Shape;2581;p31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2582" name="Google Shape;2582;p31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3" name="Google Shape;2583;p31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4" name="Google Shape;2584;p31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85" name="Google Shape;2585;p31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2586" name="Google Shape;2586;p31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7" name="Google Shape;2587;p31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8" name="Google Shape;2588;p31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89" name="Google Shape;2589;p31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2590" name="Google Shape;2590;p31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1" name="Google Shape;2591;p31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2" name="Google Shape;2592;p31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93" name="Google Shape;2593;p31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594" name="Google Shape;2594;p31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5" name="Google Shape;2595;p31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6" name="Google Shape;2596;p31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97" name="Google Shape;2597;p31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598" name="Google Shape;2598;p31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9" name="Google Shape;2599;p31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0" name="Google Shape;2600;p31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01" name="Google Shape;2601;p31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602" name="Google Shape;2602;p31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3" name="Google Shape;2603;p31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4" name="Google Shape;2604;p31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05" name="Google Shape;2605;p31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606" name="Google Shape;2606;p31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7" name="Google Shape;2607;p31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8" name="Google Shape;2608;p31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09" name="Google Shape;2609;p31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610" name="Google Shape;2610;p31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1" name="Google Shape;2611;p31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2" name="Google Shape;2612;p31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13" name="Google Shape;2613;p31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614" name="Google Shape;2614;p31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5" name="Google Shape;2615;p31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6" name="Google Shape;2616;p31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617" name="Google Shape;2617;p31"/>
          <p:cNvPicPr preferRelativeResize="0"/>
          <p:nvPr/>
        </p:nvPicPr>
        <p:blipFill rotWithShape="1">
          <a:blip r:embed="rId2">
            <a:alphaModFix/>
          </a:blip>
          <a:srcRect b="11855"/>
          <a:stretch/>
        </p:blipFill>
        <p:spPr>
          <a:xfrm flipH="1">
            <a:off x="0" y="3250350"/>
            <a:ext cx="4061200" cy="190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8" name="Google Shape;2618;p31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9" name="Google Shape;2619;p31"/>
          <p:cNvSpPr txBox="1">
            <a:spLocks noGrp="1"/>
          </p:cNvSpPr>
          <p:nvPr>
            <p:ph type="title"/>
          </p:nvPr>
        </p:nvSpPr>
        <p:spPr>
          <a:xfrm>
            <a:off x="2347938" y="8299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620" name="Google Shape;2620;p31"/>
          <p:cNvSpPr txBox="1">
            <a:spLocks noGrp="1"/>
          </p:cNvSpPr>
          <p:nvPr>
            <p:ph type="subTitle" idx="1"/>
          </p:nvPr>
        </p:nvSpPr>
        <p:spPr>
          <a:xfrm>
            <a:off x="2347900" y="1736225"/>
            <a:ext cx="44481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1" name="Google Shape;2621;p31"/>
          <p:cNvSpPr txBox="1"/>
          <p:nvPr/>
        </p:nvSpPr>
        <p:spPr>
          <a:xfrm>
            <a:off x="2099100" y="34595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sz="1200" b="1" u="sng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3" name="Google Shape;2623;p32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2624" name="Google Shape;2624;p32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2625" name="Google Shape;2625;p32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6" name="Google Shape;2626;p32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7" name="Google Shape;2627;p32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28" name="Google Shape;2628;p32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2629" name="Google Shape;2629;p32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0" name="Google Shape;2630;p32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1" name="Google Shape;2631;p32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32" name="Google Shape;2632;p32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633" name="Google Shape;2633;p32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4" name="Google Shape;2634;p32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5" name="Google Shape;2635;p32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36" name="Google Shape;2636;p32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637" name="Google Shape;2637;p32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8" name="Google Shape;2638;p32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9" name="Google Shape;2639;p32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40" name="Google Shape;2640;p32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641" name="Google Shape;2641;p32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2" name="Google Shape;2642;p32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3" name="Google Shape;2643;p32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44" name="Google Shape;2644;p32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2645" name="Google Shape;2645;p32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6" name="Google Shape;2646;p32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7" name="Google Shape;2647;p32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48" name="Google Shape;2648;p32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2649" name="Google Shape;2649;p32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0" name="Google Shape;2650;p32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1" name="Google Shape;2651;p32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52" name="Google Shape;2652;p32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2653" name="Google Shape;2653;p32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4" name="Google Shape;2654;p32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5" name="Google Shape;2655;p32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56" name="Google Shape;2656;p32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2657" name="Google Shape;2657;p32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8" name="Google Shape;2658;p32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9" name="Google Shape;2659;p32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60" name="Google Shape;2660;p32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2661" name="Google Shape;2661;p32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2" name="Google Shape;2662;p32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3" name="Google Shape;2663;p32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64" name="Google Shape;2664;p32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2665" name="Google Shape;2665;p32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6" name="Google Shape;2666;p32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7" name="Google Shape;2667;p32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68" name="Google Shape;2668;p32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2669" name="Google Shape;2669;p32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0" name="Google Shape;2670;p32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1" name="Google Shape;2671;p32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72" name="Google Shape;2672;p32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2673" name="Google Shape;2673;p32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4" name="Google Shape;2674;p32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5" name="Google Shape;2675;p32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76" name="Google Shape;2676;p32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2677" name="Google Shape;2677;p32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8" name="Google Shape;2678;p32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9" name="Google Shape;2679;p32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80" name="Google Shape;2680;p32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681" name="Google Shape;2681;p32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2" name="Google Shape;2682;p32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3" name="Google Shape;2683;p32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84" name="Google Shape;2684;p32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685" name="Google Shape;2685;p32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6" name="Google Shape;2686;p32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7" name="Google Shape;2687;p32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88" name="Google Shape;2688;p32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689" name="Google Shape;2689;p32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0" name="Google Shape;2690;p32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1" name="Google Shape;2691;p32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92" name="Google Shape;2692;p32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693" name="Google Shape;2693;p32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4" name="Google Shape;2694;p32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5" name="Google Shape;2695;p32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96" name="Google Shape;2696;p32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697" name="Google Shape;2697;p32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8" name="Google Shape;2698;p32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9" name="Google Shape;2699;p32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00" name="Google Shape;2700;p32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701" name="Google Shape;2701;p32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2" name="Google Shape;2702;p32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3" name="Google Shape;2703;p32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704" name="Google Shape;2704;p32"/>
          <p:cNvPicPr preferRelativeResize="0"/>
          <p:nvPr/>
        </p:nvPicPr>
        <p:blipFill rotWithShape="1">
          <a:blip r:embed="rId2">
            <a:alphaModFix/>
          </a:blip>
          <a:srcRect l="-9019" r="9019" b="11855"/>
          <a:stretch/>
        </p:blipFill>
        <p:spPr>
          <a:xfrm rot="5400000" flipH="1">
            <a:off x="-1515900" y="1507794"/>
            <a:ext cx="5163774" cy="213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5" name="Google Shape;2705;p32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706" name="Google Shape;2706;p32"/>
          <p:cNvGrpSpPr/>
          <p:nvPr/>
        </p:nvGrpSpPr>
        <p:grpSpPr>
          <a:xfrm>
            <a:off x="6177500" y="3738300"/>
            <a:ext cx="3810000" cy="2254900"/>
            <a:chOff x="2287428" y="526446"/>
            <a:chExt cx="7620000" cy="4509801"/>
          </a:xfrm>
        </p:grpSpPr>
        <p:sp>
          <p:nvSpPr>
            <p:cNvPr id="2707" name="Google Shape;2707;p32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8" name="Google Shape;2708;p32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9" name="Google Shape;2709;p32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32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32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32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32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32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6" name="Google Shape;2716;p33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2717" name="Google Shape;2717;p33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2718" name="Google Shape;2718;p33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9" name="Google Shape;2719;p33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0" name="Google Shape;2720;p33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21" name="Google Shape;2721;p33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2722" name="Google Shape;2722;p33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3" name="Google Shape;2723;p33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4" name="Google Shape;2724;p33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25" name="Google Shape;2725;p33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726" name="Google Shape;2726;p33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7" name="Google Shape;2727;p33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8" name="Google Shape;2728;p33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29" name="Google Shape;2729;p33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730" name="Google Shape;2730;p33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1" name="Google Shape;2731;p33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2" name="Google Shape;2732;p33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33" name="Google Shape;2733;p33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734" name="Google Shape;2734;p33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5" name="Google Shape;2735;p33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6" name="Google Shape;2736;p33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37" name="Google Shape;2737;p33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2738" name="Google Shape;2738;p33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9" name="Google Shape;2739;p33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0" name="Google Shape;2740;p33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41" name="Google Shape;2741;p33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2742" name="Google Shape;2742;p33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3" name="Google Shape;2743;p33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4" name="Google Shape;2744;p33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45" name="Google Shape;2745;p33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2746" name="Google Shape;2746;p33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7" name="Google Shape;2747;p33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8" name="Google Shape;2748;p33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49" name="Google Shape;2749;p33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2750" name="Google Shape;2750;p33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1" name="Google Shape;2751;p33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2" name="Google Shape;2752;p33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53" name="Google Shape;2753;p33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2754" name="Google Shape;2754;p33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5" name="Google Shape;2755;p33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6" name="Google Shape;2756;p33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57" name="Google Shape;2757;p33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2758" name="Google Shape;2758;p33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9" name="Google Shape;2759;p33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0" name="Google Shape;2760;p33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1" name="Google Shape;2761;p33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2762" name="Google Shape;2762;p33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3" name="Google Shape;2763;p33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4" name="Google Shape;2764;p33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5" name="Google Shape;2765;p33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2766" name="Google Shape;2766;p33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7" name="Google Shape;2767;p33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8" name="Google Shape;2768;p33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9" name="Google Shape;2769;p33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2770" name="Google Shape;2770;p33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1" name="Google Shape;2771;p33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2" name="Google Shape;2772;p33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73" name="Google Shape;2773;p33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2774" name="Google Shape;2774;p33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5" name="Google Shape;2775;p33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6" name="Google Shape;2776;p33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77" name="Google Shape;2777;p33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2778" name="Google Shape;2778;p33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9" name="Google Shape;2779;p33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0" name="Google Shape;2780;p33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81" name="Google Shape;2781;p33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2782" name="Google Shape;2782;p33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3" name="Google Shape;2783;p33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4" name="Google Shape;2784;p33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85" name="Google Shape;2785;p33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2786" name="Google Shape;2786;p33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7" name="Google Shape;2787;p33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8" name="Google Shape;2788;p33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89" name="Google Shape;2789;p33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2790" name="Google Shape;2790;p33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1" name="Google Shape;2791;p33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2" name="Google Shape;2792;p33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93" name="Google Shape;2793;p33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2794" name="Google Shape;2794;p33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5" name="Google Shape;2795;p33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6" name="Google Shape;2796;p33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797" name="Google Shape;2797;p33"/>
          <p:cNvPicPr preferRelativeResize="0"/>
          <p:nvPr/>
        </p:nvPicPr>
        <p:blipFill rotWithShape="1">
          <a:blip r:embed="rId2">
            <a:alphaModFix/>
          </a:blip>
          <a:srcRect b="11855"/>
          <a:stretch/>
        </p:blipFill>
        <p:spPr>
          <a:xfrm rot="10800000" flipH="1">
            <a:off x="4317024" y="0"/>
            <a:ext cx="4826976" cy="226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98" name="Google Shape;2798;p33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799" name="Google Shape;2799;p33"/>
          <p:cNvGrpSpPr/>
          <p:nvPr/>
        </p:nvGrpSpPr>
        <p:grpSpPr>
          <a:xfrm flipH="1">
            <a:off x="-1294200" y="3559212"/>
            <a:ext cx="3810000" cy="2254900"/>
            <a:chOff x="2287428" y="526446"/>
            <a:chExt cx="7620000" cy="4509801"/>
          </a:xfrm>
        </p:grpSpPr>
        <p:sp>
          <p:nvSpPr>
            <p:cNvPr id="2800" name="Google Shape;2800;p33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1" name="Google Shape;2801;p33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2" name="Google Shape;2802;p33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3" name="Google Shape;2803;p33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4" name="Google Shape;2804;p33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5" name="Google Shape;2805;p33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6" name="Google Shape;2806;p33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7" name="Google Shape;2807;p33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5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281" name="Google Shape;281;p5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282" name="Google Shape;282;p5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5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5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5" name="Google Shape;285;p5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286" name="Google Shape;286;p5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287;p5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288;p5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9" name="Google Shape;289;p5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290" name="Google Shape;290;p5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5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5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3" name="Google Shape;293;p5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294" name="Google Shape;294;p5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295;p5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296;p5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7" name="Google Shape;297;p5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298" name="Google Shape;298;p5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5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5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1" name="Google Shape;301;p5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302" name="Google Shape;302;p5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5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5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5" name="Google Shape;305;p5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306" name="Google Shape;306;p5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5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5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9" name="Google Shape;309;p5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310" name="Google Shape;310;p5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5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5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" name="Google Shape;313;p5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314" name="Google Shape;314;p5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5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5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" name="Google Shape;317;p5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318" name="Google Shape;318;p5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5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5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" name="Google Shape;321;p5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322" name="Google Shape;322;p5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5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5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5" name="Google Shape;325;p5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326" name="Google Shape;326;p5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5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5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9" name="Google Shape;329;p5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330" name="Google Shape;330;p5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5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5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3" name="Google Shape;333;p5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334" name="Google Shape;334;p5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5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5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7" name="Google Shape;337;p5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338" name="Google Shape;338;p5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5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5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1" name="Google Shape;341;p5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342" name="Google Shape;342;p5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5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5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5" name="Google Shape;345;p5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346" name="Google Shape;346;p5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5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48;p5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9" name="Google Shape;349;p5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350" name="Google Shape;350;p5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51;p5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52;p5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3" name="Google Shape;353;p5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354" name="Google Shape;354;p5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355;p5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356;p5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7" name="Google Shape;357;p5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358" name="Google Shape;358;p5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5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5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62" name="Google Shape;362;p5"/>
          <p:cNvGrpSpPr/>
          <p:nvPr/>
        </p:nvGrpSpPr>
        <p:grpSpPr>
          <a:xfrm>
            <a:off x="6227327" y="3994352"/>
            <a:ext cx="3810000" cy="1517665"/>
            <a:chOff x="2287428" y="3290125"/>
            <a:chExt cx="7620000" cy="3035331"/>
          </a:xfrm>
        </p:grpSpPr>
        <p:sp>
          <p:nvSpPr>
            <p:cNvPr id="363" name="Google Shape;363;p5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7" name="Google Shape;367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5"/>
          <p:cNvSpPr txBox="1">
            <a:spLocks noGrp="1"/>
          </p:cNvSpPr>
          <p:nvPr>
            <p:ph type="subTitle" idx="1"/>
          </p:nvPr>
        </p:nvSpPr>
        <p:spPr>
          <a:xfrm>
            <a:off x="4979105" y="35428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9" name="Google Shape;369;p5"/>
          <p:cNvSpPr txBox="1">
            <a:spLocks noGrp="1"/>
          </p:cNvSpPr>
          <p:nvPr>
            <p:ph type="subTitle" idx="2"/>
          </p:nvPr>
        </p:nvSpPr>
        <p:spPr>
          <a:xfrm>
            <a:off x="1659520" y="35428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0" name="Google Shape;370;p5"/>
          <p:cNvSpPr txBox="1">
            <a:spLocks noGrp="1"/>
          </p:cNvSpPr>
          <p:nvPr>
            <p:ph type="subTitle" idx="3"/>
          </p:nvPr>
        </p:nvSpPr>
        <p:spPr>
          <a:xfrm>
            <a:off x="4979096" y="30463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71" name="Google Shape;371;p5"/>
          <p:cNvSpPr txBox="1">
            <a:spLocks noGrp="1"/>
          </p:cNvSpPr>
          <p:nvPr>
            <p:ph type="subTitle" idx="4"/>
          </p:nvPr>
        </p:nvSpPr>
        <p:spPr>
          <a:xfrm>
            <a:off x="1659295" y="30463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p6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374" name="Google Shape;374;p6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375" name="Google Shape;375;p6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6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6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8" name="Google Shape;378;p6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379" name="Google Shape;379;p6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6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81;p6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2" name="Google Shape;382;p6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383" name="Google Shape;383;p6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384;p6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6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6" name="Google Shape;386;p6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387" name="Google Shape;387;p6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6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6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0" name="Google Shape;390;p6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391" name="Google Shape;391;p6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6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6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4" name="Google Shape;394;p6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395" name="Google Shape;395;p6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6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6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8" name="Google Shape;398;p6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399" name="Google Shape;399;p6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6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6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2" name="Google Shape;402;p6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403" name="Google Shape;403;p6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6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6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6" name="Google Shape;406;p6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407" name="Google Shape;407;p6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6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6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0" name="Google Shape;410;p6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411" name="Google Shape;411;p6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412;p6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413;p6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4" name="Google Shape;414;p6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415" name="Google Shape;415;p6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416;p6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417;p6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8" name="Google Shape;418;p6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419" name="Google Shape;419;p6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420;p6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421;p6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2" name="Google Shape;422;p6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423" name="Google Shape;423;p6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6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6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6" name="Google Shape;426;p6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427" name="Google Shape;427;p6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6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6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0" name="Google Shape;430;p6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431" name="Google Shape;431;p6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6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6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4" name="Google Shape;434;p6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435" name="Google Shape;435;p6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6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6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8" name="Google Shape;438;p6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439" name="Google Shape;439;p6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6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6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2" name="Google Shape;442;p6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443" name="Google Shape;443;p6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6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6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6" name="Google Shape;446;p6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447" name="Google Shape;447;p6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6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6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0" name="Google Shape;450;p6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451" name="Google Shape;451;p6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6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6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54" name="Google Shape;454;p6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5" name="Google Shape;455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56" name="Google Shape;456;p6"/>
          <p:cNvGrpSpPr/>
          <p:nvPr/>
        </p:nvGrpSpPr>
        <p:grpSpPr>
          <a:xfrm flipH="1">
            <a:off x="7060800" y="-511750"/>
            <a:ext cx="3810000" cy="2254900"/>
            <a:chOff x="2287428" y="526446"/>
            <a:chExt cx="7620000" cy="4509801"/>
          </a:xfrm>
        </p:grpSpPr>
        <p:sp>
          <p:nvSpPr>
            <p:cNvPr id="457" name="Google Shape;457;p6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6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6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6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6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7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467" name="Google Shape;467;p7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468" name="Google Shape;468;p7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7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7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1" name="Google Shape;471;p7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472" name="Google Shape;472;p7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7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7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5" name="Google Shape;475;p7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476" name="Google Shape;476;p7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7" name="Google Shape;477;p7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8" name="Google Shape;478;p7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9" name="Google Shape;479;p7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480" name="Google Shape;480;p7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" name="Google Shape;481;p7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2" name="Google Shape;482;p7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3" name="Google Shape;483;p7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484" name="Google Shape;484;p7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" name="Google Shape;485;p7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6" name="Google Shape;486;p7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7" name="Google Shape;487;p7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488" name="Google Shape;488;p7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p7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p7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91" name="Google Shape;491;p7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492" name="Google Shape;492;p7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3" name="Google Shape;493;p7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4" name="Google Shape;494;p7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95" name="Google Shape;495;p7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496" name="Google Shape;496;p7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497;p7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7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99" name="Google Shape;499;p7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500" name="Google Shape;500;p7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1" name="Google Shape;501;p7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7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3" name="Google Shape;503;p7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504" name="Google Shape;504;p7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7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7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7" name="Google Shape;507;p7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508" name="Google Shape;508;p7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7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1" name="Google Shape;511;p7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512" name="Google Shape;512;p7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7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5" name="Google Shape;515;p7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516" name="Google Shape;516;p7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" name="Google Shape;517;p7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9" name="Google Shape;519;p7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520" name="Google Shape;520;p7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521;p7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522;p7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3" name="Google Shape;523;p7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524" name="Google Shape;524;p7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7" name="Google Shape;527;p7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528" name="Google Shape;528;p7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1" name="Google Shape;531;p7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532" name="Google Shape;532;p7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5" name="Google Shape;535;p7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536" name="Google Shape;536;p7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7" name="Google Shape;537;p7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" name="Google Shape;539;p7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540" name="Google Shape;540;p7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7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2" name="Google Shape;542;p7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3" name="Google Shape;543;p7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544" name="Google Shape;544;p7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5" name="Google Shape;545;p7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6" name="Google Shape;546;p7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7" name="Google Shape;547;p7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48" name="Google Shape;548;p7"/>
          <p:cNvGrpSpPr/>
          <p:nvPr/>
        </p:nvGrpSpPr>
        <p:grpSpPr>
          <a:xfrm>
            <a:off x="-1303200" y="-417548"/>
            <a:ext cx="3810000" cy="1517665"/>
            <a:chOff x="2287428" y="3290125"/>
            <a:chExt cx="7620000" cy="3035331"/>
          </a:xfrm>
        </p:grpSpPr>
        <p:sp>
          <p:nvSpPr>
            <p:cNvPr id="549" name="Google Shape;549;p7"/>
            <p:cNvSpPr/>
            <p:nvPr/>
          </p:nvSpPr>
          <p:spPr>
            <a:xfrm>
              <a:off x="2287428" y="3290125"/>
              <a:ext cx="7620000" cy="3035331"/>
            </a:xfrm>
            <a:custGeom>
              <a:avLst/>
              <a:gdLst/>
              <a:ahLst/>
              <a:cxnLst/>
              <a:rect l="l" t="t" r="r" b="b"/>
              <a:pathLst>
                <a:path w="7620000" h="3035331" extrusionOk="0">
                  <a:moveTo>
                    <a:pt x="0" y="2991231"/>
                  </a:moveTo>
                  <a:lnTo>
                    <a:pt x="990314" y="3035332"/>
                  </a:lnTo>
                  <a:lnTo>
                    <a:pt x="1611058" y="2049875"/>
                  </a:lnTo>
                  <a:lnTo>
                    <a:pt x="2812733" y="2710529"/>
                  </a:lnTo>
                  <a:lnTo>
                    <a:pt x="3608832" y="1627441"/>
                  </a:lnTo>
                  <a:lnTo>
                    <a:pt x="4511802" y="1627441"/>
                  </a:lnTo>
                  <a:lnTo>
                    <a:pt x="5576411" y="425958"/>
                  </a:lnTo>
                  <a:lnTo>
                    <a:pt x="6919342" y="748760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3811238" y="526980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5801963" y="48221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7"/>
            <p:cNvSpPr/>
            <p:nvPr/>
          </p:nvSpPr>
          <p:spPr>
            <a:xfrm>
              <a:off x="7783163" y="36410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3" name="Google Shape;553;p7"/>
          <p:cNvSpPr txBox="1">
            <a:spLocks noGrp="1"/>
          </p:cNvSpPr>
          <p:nvPr>
            <p:ph type="title"/>
          </p:nvPr>
        </p:nvSpPr>
        <p:spPr>
          <a:xfrm>
            <a:off x="71655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54" name="Google Shape;554;p7"/>
          <p:cNvSpPr txBox="1">
            <a:spLocks noGrp="1"/>
          </p:cNvSpPr>
          <p:nvPr>
            <p:ph type="subTitle" idx="1"/>
          </p:nvPr>
        </p:nvSpPr>
        <p:spPr>
          <a:xfrm>
            <a:off x="720000" y="1547900"/>
            <a:ext cx="4197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lbert Sans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55" name="Google Shape;555;p7"/>
          <p:cNvSpPr>
            <a:spLocks noGrp="1"/>
          </p:cNvSpPr>
          <p:nvPr>
            <p:ph type="pic" idx="2"/>
          </p:nvPr>
        </p:nvSpPr>
        <p:spPr>
          <a:xfrm>
            <a:off x="5230200" y="1101000"/>
            <a:ext cx="2908500" cy="2941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7" name="Google Shape;557;p8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558" name="Google Shape;558;p8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559" name="Google Shape;559;p8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8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8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2" name="Google Shape;562;p8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563" name="Google Shape;563;p8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8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8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6" name="Google Shape;566;p8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567" name="Google Shape;567;p8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8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8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0" name="Google Shape;570;p8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571" name="Google Shape;571;p8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8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8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4" name="Google Shape;574;p8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575" name="Google Shape;575;p8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8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8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8" name="Google Shape;578;p8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579" name="Google Shape;579;p8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8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8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2" name="Google Shape;582;p8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583" name="Google Shape;583;p8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8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8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6" name="Google Shape;586;p8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587" name="Google Shape;587;p8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8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9" name="Google Shape;589;p8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0" name="Google Shape;590;p8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591" name="Google Shape;591;p8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8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595" name="Google Shape;595;p8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8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8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8" name="Google Shape;598;p8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599" name="Google Shape;599;p8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8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8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2" name="Google Shape;602;p8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603" name="Google Shape;603;p8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8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8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8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607" name="Google Shape;607;p8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8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8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0" name="Google Shape;610;p8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611" name="Google Shape;611;p8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8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8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4" name="Google Shape;614;p8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615" name="Google Shape;615;p8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616;p8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8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8" name="Google Shape;618;p8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619" name="Google Shape;619;p8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8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8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2" name="Google Shape;622;p8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623" name="Google Shape;623;p8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8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8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6" name="Google Shape;626;p8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627" name="Google Shape;627;p8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8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8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0" name="Google Shape;630;p8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631" name="Google Shape;631;p8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8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3" name="Google Shape;633;p8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4" name="Google Shape;634;p8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635" name="Google Shape;635;p8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6" name="Google Shape;636;p8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7" name="Google Shape;637;p8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38" name="Google Shape;638;p8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9" name="Google Shape;639;p8"/>
          <p:cNvSpPr txBox="1">
            <a:spLocks noGrp="1"/>
          </p:cNvSpPr>
          <p:nvPr>
            <p:ph type="title"/>
          </p:nvPr>
        </p:nvSpPr>
        <p:spPr>
          <a:xfrm>
            <a:off x="176850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1" name="Google Shape;641;p9"/>
          <p:cNvGrpSpPr/>
          <p:nvPr/>
        </p:nvGrpSpPr>
        <p:grpSpPr>
          <a:xfrm>
            <a:off x="0" y="0"/>
            <a:ext cx="9144000" cy="5142071"/>
            <a:chOff x="0" y="0"/>
            <a:chExt cx="12192000" cy="6856095"/>
          </a:xfrm>
        </p:grpSpPr>
        <p:grpSp>
          <p:nvGrpSpPr>
            <p:cNvPr id="642" name="Google Shape;642;p9"/>
            <p:cNvGrpSpPr/>
            <p:nvPr/>
          </p:nvGrpSpPr>
          <p:grpSpPr>
            <a:xfrm>
              <a:off x="11482324" y="0"/>
              <a:ext cx="6350" cy="6856095"/>
              <a:chOff x="11482324" y="0"/>
              <a:chExt cx="6350" cy="6856095"/>
            </a:xfrm>
          </p:grpSpPr>
          <p:sp>
            <p:nvSpPr>
              <p:cNvPr id="643" name="Google Shape;643;p9"/>
              <p:cNvSpPr/>
              <p:nvPr/>
            </p:nvSpPr>
            <p:spPr>
              <a:xfrm>
                <a:off x="114823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9"/>
              <p:cNvSpPr/>
              <p:nvPr/>
            </p:nvSpPr>
            <p:spPr>
              <a:xfrm>
                <a:off x="114823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9"/>
              <p:cNvSpPr/>
              <p:nvPr/>
            </p:nvSpPr>
            <p:spPr>
              <a:xfrm>
                <a:off x="114823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6" name="Google Shape;646;p9"/>
            <p:cNvGrpSpPr/>
            <p:nvPr/>
          </p:nvGrpSpPr>
          <p:grpSpPr>
            <a:xfrm>
              <a:off x="10502836" y="0"/>
              <a:ext cx="6350" cy="6856095"/>
              <a:chOff x="10502836" y="0"/>
              <a:chExt cx="6350" cy="6856095"/>
            </a:xfrm>
          </p:grpSpPr>
          <p:sp>
            <p:nvSpPr>
              <p:cNvPr id="647" name="Google Shape;647;p9"/>
              <p:cNvSpPr/>
              <p:nvPr/>
            </p:nvSpPr>
            <p:spPr>
              <a:xfrm>
                <a:off x="105028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8" name="Google Shape;648;p9"/>
              <p:cNvSpPr/>
              <p:nvPr/>
            </p:nvSpPr>
            <p:spPr>
              <a:xfrm>
                <a:off x="105028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9" name="Google Shape;649;p9"/>
              <p:cNvSpPr/>
              <p:nvPr/>
            </p:nvSpPr>
            <p:spPr>
              <a:xfrm>
                <a:off x="105028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0" name="Google Shape;650;p9"/>
            <p:cNvGrpSpPr/>
            <p:nvPr/>
          </p:nvGrpSpPr>
          <p:grpSpPr>
            <a:xfrm>
              <a:off x="9523412" y="0"/>
              <a:ext cx="6350" cy="6856095"/>
              <a:chOff x="9523412" y="0"/>
              <a:chExt cx="6350" cy="6856095"/>
            </a:xfrm>
          </p:grpSpPr>
          <p:sp>
            <p:nvSpPr>
              <p:cNvPr id="651" name="Google Shape;651;p9"/>
              <p:cNvSpPr/>
              <p:nvPr/>
            </p:nvSpPr>
            <p:spPr>
              <a:xfrm>
                <a:off x="95234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9"/>
              <p:cNvSpPr/>
              <p:nvPr/>
            </p:nvSpPr>
            <p:spPr>
              <a:xfrm>
                <a:off x="95234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9"/>
              <p:cNvSpPr/>
              <p:nvPr/>
            </p:nvSpPr>
            <p:spPr>
              <a:xfrm>
                <a:off x="95234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4" name="Google Shape;654;p9"/>
            <p:cNvGrpSpPr/>
            <p:nvPr/>
          </p:nvGrpSpPr>
          <p:grpSpPr>
            <a:xfrm>
              <a:off x="8543988" y="0"/>
              <a:ext cx="6350" cy="6856095"/>
              <a:chOff x="8543988" y="0"/>
              <a:chExt cx="6350" cy="6856095"/>
            </a:xfrm>
          </p:grpSpPr>
          <p:sp>
            <p:nvSpPr>
              <p:cNvPr id="655" name="Google Shape;655;p9"/>
              <p:cNvSpPr/>
              <p:nvPr/>
            </p:nvSpPr>
            <p:spPr>
              <a:xfrm>
                <a:off x="85439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656;p9"/>
              <p:cNvSpPr/>
              <p:nvPr/>
            </p:nvSpPr>
            <p:spPr>
              <a:xfrm>
                <a:off x="85439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9"/>
              <p:cNvSpPr/>
              <p:nvPr/>
            </p:nvSpPr>
            <p:spPr>
              <a:xfrm>
                <a:off x="85439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8" name="Google Shape;658;p9"/>
            <p:cNvGrpSpPr/>
            <p:nvPr/>
          </p:nvGrpSpPr>
          <p:grpSpPr>
            <a:xfrm>
              <a:off x="7564564" y="0"/>
              <a:ext cx="6350" cy="6856095"/>
              <a:chOff x="7564564" y="0"/>
              <a:chExt cx="6350" cy="6856095"/>
            </a:xfrm>
          </p:grpSpPr>
          <p:sp>
            <p:nvSpPr>
              <p:cNvPr id="659" name="Google Shape;659;p9"/>
              <p:cNvSpPr/>
              <p:nvPr/>
            </p:nvSpPr>
            <p:spPr>
              <a:xfrm>
                <a:off x="75645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p9"/>
              <p:cNvSpPr/>
              <p:nvPr/>
            </p:nvSpPr>
            <p:spPr>
              <a:xfrm>
                <a:off x="75645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p9"/>
              <p:cNvSpPr/>
              <p:nvPr/>
            </p:nvSpPr>
            <p:spPr>
              <a:xfrm>
                <a:off x="75645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2" name="Google Shape;662;p9"/>
            <p:cNvGrpSpPr/>
            <p:nvPr/>
          </p:nvGrpSpPr>
          <p:grpSpPr>
            <a:xfrm>
              <a:off x="6585077" y="0"/>
              <a:ext cx="6350" cy="6856095"/>
              <a:chOff x="6585077" y="0"/>
              <a:chExt cx="6350" cy="6856095"/>
            </a:xfrm>
          </p:grpSpPr>
          <p:sp>
            <p:nvSpPr>
              <p:cNvPr id="663" name="Google Shape;663;p9"/>
              <p:cNvSpPr/>
              <p:nvPr/>
            </p:nvSpPr>
            <p:spPr>
              <a:xfrm>
                <a:off x="65850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9"/>
              <p:cNvSpPr/>
              <p:nvPr/>
            </p:nvSpPr>
            <p:spPr>
              <a:xfrm>
                <a:off x="65850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65850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6" name="Google Shape;666;p9"/>
            <p:cNvGrpSpPr/>
            <p:nvPr/>
          </p:nvGrpSpPr>
          <p:grpSpPr>
            <a:xfrm>
              <a:off x="5602224" y="0"/>
              <a:ext cx="6350" cy="6856095"/>
              <a:chOff x="5602224" y="0"/>
              <a:chExt cx="6350" cy="6856095"/>
            </a:xfrm>
          </p:grpSpPr>
          <p:sp>
            <p:nvSpPr>
              <p:cNvPr id="667" name="Google Shape;667;p9"/>
              <p:cNvSpPr/>
              <p:nvPr/>
            </p:nvSpPr>
            <p:spPr>
              <a:xfrm>
                <a:off x="560222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9"/>
              <p:cNvSpPr/>
              <p:nvPr/>
            </p:nvSpPr>
            <p:spPr>
              <a:xfrm>
                <a:off x="560222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9"/>
              <p:cNvSpPr/>
              <p:nvPr/>
            </p:nvSpPr>
            <p:spPr>
              <a:xfrm>
                <a:off x="560222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0" name="Google Shape;670;p9"/>
            <p:cNvGrpSpPr/>
            <p:nvPr/>
          </p:nvGrpSpPr>
          <p:grpSpPr>
            <a:xfrm>
              <a:off x="4622736" y="0"/>
              <a:ext cx="6350" cy="6856095"/>
              <a:chOff x="4622736" y="0"/>
              <a:chExt cx="6350" cy="6856095"/>
            </a:xfrm>
          </p:grpSpPr>
          <p:sp>
            <p:nvSpPr>
              <p:cNvPr id="671" name="Google Shape;671;p9"/>
              <p:cNvSpPr/>
              <p:nvPr/>
            </p:nvSpPr>
            <p:spPr>
              <a:xfrm>
                <a:off x="4622736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9"/>
              <p:cNvSpPr/>
              <p:nvPr/>
            </p:nvSpPr>
            <p:spPr>
              <a:xfrm>
                <a:off x="4622736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9"/>
              <p:cNvSpPr/>
              <p:nvPr/>
            </p:nvSpPr>
            <p:spPr>
              <a:xfrm>
                <a:off x="4622736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4" name="Google Shape;674;p9"/>
            <p:cNvGrpSpPr/>
            <p:nvPr/>
          </p:nvGrpSpPr>
          <p:grpSpPr>
            <a:xfrm>
              <a:off x="3643312" y="0"/>
              <a:ext cx="6350" cy="6856095"/>
              <a:chOff x="3643312" y="0"/>
              <a:chExt cx="6350" cy="6856095"/>
            </a:xfrm>
          </p:grpSpPr>
          <p:sp>
            <p:nvSpPr>
              <p:cNvPr id="675" name="Google Shape;675;p9"/>
              <p:cNvSpPr/>
              <p:nvPr/>
            </p:nvSpPr>
            <p:spPr>
              <a:xfrm>
                <a:off x="3643312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6" name="Google Shape;676;p9"/>
              <p:cNvSpPr/>
              <p:nvPr/>
            </p:nvSpPr>
            <p:spPr>
              <a:xfrm>
                <a:off x="3643312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7" name="Google Shape;677;p9"/>
              <p:cNvSpPr/>
              <p:nvPr/>
            </p:nvSpPr>
            <p:spPr>
              <a:xfrm>
                <a:off x="3643312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8" name="Google Shape;678;p9"/>
            <p:cNvGrpSpPr/>
            <p:nvPr/>
          </p:nvGrpSpPr>
          <p:grpSpPr>
            <a:xfrm>
              <a:off x="2663888" y="0"/>
              <a:ext cx="6350" cy="6856095"/>
              <a:chOff x="2663888" y="0"/>
              <a:chExt cx="6350" cy="6856095"/>
            </a:xfrm>
          </p:grpSpPr>
          <p:sp>
            <p:nvSpPr>
              <p:cNvPr id="679" name="Google Shape;679;p9"/>
              <p:cNvSpPr/>
              <p:nvPr/>
            </p:nvSpPr>
            <p:spPr>
              <a:xfrm>
                <a:off x="2663888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0" name="Google Shape;680;p9"/>
              <p:cNvSpPr/>
              <p:nvPr/>
            </p:nvSpPr>
            <p:spPr>
              <a:xfrm>
                <a:off x="2663888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1" name="Google Shape;681;p9"/>
              <p:cNvSpPr/>
              <p:nvPr/>
            </p:nvSpPr>
            <p:spPr>
              <a:xfrm>
                <a:off x="2663888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2" name="Google Shape;682;p9"/>
            <p:cNvGrpSpPr/>
            <p:nvPr/>
          </p:nvGrpSpPr>
          <p:grpSpPr>
            <a:xfrm>
              <a:off x="1684464" y="0"/>
              <a:ext cx="6350" cy="6856095"/>
              <a:chOff x="1684464" y="0"/>
              <a:chExt cx="6350" cy="6856095"/>
            </a:xfrm>
          </p:grpSpPr>
          <p:sp>
            <p:nvSpPr>
              <p:cNvPr id="683" name="Google Shape;683;p9"/>
              <p:cNvSpPr/>
              <p:nvPr/>
            </p:nvSpPr>
            <p:spPr>
              <a:xfrm>
                <a:off x="1684464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4" name="Google Shape;684;p9"/>
              <p:cNvSpPr/>
              <p:nvPr/>
            </p:nvSpPr>
            <p:spPr>
              <a:xfrm>
                <a:off x="1684464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5" name="Google Shape;685;p9"/>
              <p:cNvSpPr/>
              <p:nvPr/>
            </p:nvSpPr>
            <p:spPr>
              <a:xfrm>
                <a:off x="1684464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6" name="Google Shape;686;p9"/>
            <p:cNvGrpSpPr/>
            <p:nvPr/>
          </p:nvGrpSpPr>
          <p:grpSpPr>
            <a:xfrm>
              <a:off x="704977" y="0"/>
              <a:ext cx="6350" cy="6856095"/>
              <a:chOff x="704977" y="0"/>
              <a:chExt cx="6350" cy="6856095"/>
            </a:xfrm>
          </p:grpSpPr>
          <p:sp>
            <p:nvSpPr>
              <p:cNvPr id="687" name="Google Shape;687;p9"/>
              <p:cNvSpPr/>
              <p:nvPr/>
            </p:nvSpPr>
            <p:spPr>
              <a:xfrm>
                <a:off x="704977" y="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8" name="Google Shape;688;p9"/>
              <p:cNvSpPr/>
              <p:nvPr/>
            </p:nvSpPr>
            <p:spPr>
              <a:xfrm>
                <a:off x="704977" y="66738"/>
                <a:ext cx="6350" cy="6744843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6744843" extrusionOk="0">
                    <a:moveTo>
                      <a:pt x="0" y="0"/>
                    </a:moveTo>
                    <a:lnTo>
                      <a:pt x="0" y="6744843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9" name="Google Shape;689;p9"/>
              <p:cNvSpPr/>
              <p:nvPr/>
            </p:nvSpPr>
            <p:spPr>
              <a:xfrm>
                <a:off x="704977" y="6833870"/>
                <a:ext cx="63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22225" extrusionOk="0">
                    <a:moveTo>
                      <a:pt x="0" y="0"/>
                    </a:moveTo>
                    <a:lnTo>
                      <a:pt x="0" y="22225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0" name="Google Shape;690;p9"/>
            <p:cNvGrpSpPr/>
            <p:nvPr/>
          </p:nvGrpSpPr>
          <p:grpSpPr>
            <a:xfrm>
              <a:off x="0" y="6093333"/>
              <a:ext cx="12192000" cy="6350"/>
              <a:chOff x="0" y="6093333"/>
              <a:chExt cx="12192000" cy="6350"/>
            </a:xfrm>
          </p:grpSpPr>
          <p:sp>
            <p:nvSpPr>
              <p:cNvPr id="691" name="Google Shape;691;p9"/>
              <p:cNvSpPr/>
              <p:nvPr/>
            </p:nvSpPr>
            <p:spPr>
              <a:xfrm>
                <a:off x="12169775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9"/>
              <p:cNvSpPr/>
              <p:nvPr/>
            </p:nvSpPr>
            <p:spPr>
              <a:xfrm>
                <a:off x="44450" y="6093333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9"/>
              <p:cNvSpPr/>
              <p:nvPr/>
            </p:nvSpPr>
            <p:spPr>
              <a:xfrm>
                <a:off x="0" y="6093333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4" name="Google Shape;694;p9"/>
            <p:cNvGrpSpPr/>
            <p:nvPr/>
          </p:nvGrpSpPr>
          <p:grpSpPr>
            <a:xfrm>
              <a:off x="0" y="5330571"/>
              <a:ext cx="12192000" cy="6350"/>
              <a:chOff x="0" y="5330571"/>
              <a:chExt cx="12192000" cy="6350"/>
            </a:xfrm>
          </p:grpSpPr>
          <p:sp>
            <p:nvSpPr>
              <p:cNvPr id="695" name="Google Shape;695;p9"/>
              <p:cNvSpPr/>
              <p:nvPr/>
            </p:nvSpPr>
            <p:spPr>
              <a:xfrm>
                <a:off x="12169775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6" name="Google Shape;696;p9"/>
              <p:cNvSpPr/>
              <p:nvPr/>
            </p:nvSpPr>
            <p:spPr>
              <a:xfrm>
                <a:off x="44450" y="533057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7" name="Google Shape;697;p9"/>
              <p:cNvSpPr/>
              <p:nvPr/>
            </p:nvSpPr>
            <p:spPr>
              <a:xfrm>
                <a:off x="0" y="533057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8" name="Google Shape;698;p9"/>
            <p:cNvGrpSpPr/>
            <p:nvPr/>
          </p:nvGrpSpPr>
          <p:grpSpPr>
            <a:xfrm>
              <a:off x="0" y="4567872"/>
              <a:ext cx="12192000" cy="6350"/>
              <a:chOff x="0" y="4567872"/>
              <a:chExt cx="12192000" cy="6350"/>
            </a:xfrm>
          </p:grpSpPr>
          <p:sp>
            <p:nvSpPr>
              <p:cNvPr id="699" name="Google Shape;699;p9"/>
              <p:cNvSpPr/>
              <p:nvPr/>
            </p:nvSpPr>
            <p:spPr>
              <a:xfrm>
                <a:off x="12169775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9"/>
              <p:cNvSpPr/>
              <p:nvPr/>
            </p:nvSpPr>
            <p:spPr>
              <a:xfrm>
                <a:off x="44450" y="456787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9"/>
              <p:cNvSpPr/>
              <p:nvPr/>
            </p:nvSpPr>
            <p:spPr>
              <a:xfrm>
                <a:off x="0" y="456787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2" name="Google Shape;702;p9"/>
            <p:cNvGrpSpPr/>
            <p:nvPr/>
          </p:nvGrpSpPr>
          <p:grpSpPr>
            <a:xfrm>
              <a:off x="0" y="3805110"/>
              <a:ext cx="12192000" cy="6350"/>
              <a:chOff x="0" y="3805110"/>
              <a:chExt cx="12192000" cy="6350"/>
            </a:xfrm>
          </p:grpSpPr>
          <p:sp>
            <p:nvSpPr>
              <p:cNvPr id="703" name="Google Shape;703;p9"/>
              <p:cNvSpPr/>
              <p:nvPr/>
            </p:nvSpPr>
            <p:spPr>
              <a:xfrm>
                <a:off x="12169775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9"/>
              <p:cNvSpPr/>
              <p:nvPr/>
            </p:nvSpPr>
            <p:spPr>
              <a:xfrm>
                <a:off x="44450" y="380511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9"/>
              <p:cNvSpPr/>
              <p:nvPr/>
            </p:nvSpPr>
            <p:spPr>
              <a:xfrm>
                <a:off x="0" y="380511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6" name="Google Shape;706;p9"/>
            <p:cNvGrpSpPr/>
            <p:nvPr/>
          </p:nvGrpSpPr>
          <p:grpSpPr>
            <a:xfrm>
              <a:off x="0" y="3050921"/>
              <a:ext cx="12192000" cy="6350"/>
              <a:chOff x="0" y="3050921"/>
              <a:chExt cx="12192000" cy="6350"/>
            </a:xfrm>
          </p:grpSpPr>
          <p:sp>
            <p:nvSpPr>
              <p:cNvPr id="707" name="Google Shape;707;p9"/>
              <p:cNvSpPr/>
              <p:nvPr/>
            </p:nvSpPr>
            <p:spPr>
              <a:xfrm>
                <a:off x="12169775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9"/>
              <p:cNvSpPr/>
              <p:nvPr/>
            </p:nvSpPr>
            <p:spPr>
              <a:xfrm>
                <a:off x="44450" y="3050921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9"/>
              <p:cNvSpPr/>
              <p:nvPr/>
            </p:nvSpPr>
            <p:spPr>
              <a:xfrm>
                <a:off x="0" y="3050921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0" name="Google Shape;710;p9"/>
            <p:cNvGrpSpPr/>
            <p:nvPr/>
          </p:nvGrpSpPr>
          <p:grpSpPr>
            <a:xfrm>
              <a:off x="0" y="2288222"/>
              <a:ext cx="12192000" cy="6350"/>
              <a:chOff x="0" y="2288222"/>
              <a:chExt cx="12192000" cy="6350"/>
            </a:xfrm>
          </p:grpSpPr>
          <p:sp>
            <p:nvSpPr>
              <p:cNvPr id="711" name="Google Shape;711;p9"/>
              <p:cNvSpPr/>
              <p:nvPr/>
            </p:nvSpPr>
            <p:spPr>
              <a:xfrm>
                <a:off x="12169775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9"/>
              <p:cNvSpPr/>
              <p:nvPr/>
            </p:nvSpPr>
            <p:spPr>
              <a:xfrm>
                <a:off x="44450" y="228822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9"/>
              <p:cNvSpPr/>
              <p:nvPr/>
            </p:nvSpPr>
            <p:spPr>
              <a:xfrm>
                <a:off x="0" y="228822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4" name="Google Shape;714;p9"/>
            <p:cNvGrpSpPr/>
            <p:nvPr/>
          </p:nvGrpSpPr>
          <p:grpSpPr>
            <a:xfrm>
              <a:off x="0" y="1525460"/>
              <a:ext cx="12192000" cy="6350"/>
              <a:chOff x="0" y="1525460"/>
              <a:chExt cx="12192000" cy="6350"/>
            </a:xfrm>
          </p:grpSpPr>
          <p:sp>
            <p:nvSpPr>
              <p:cNvPr id="715" name="Google Shape;715;p9"/>
              <p:cNvSpPr/>
              <p:nvPr/>
            </p:nvSpPr>
            <p:spPr>
              <a:xfrm>
                <a:off x="12169775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9"/>
              <p:cNvSpPr/>
              <p:nvPr/>
            </p:nvSpPr>
            <p:spPr>
              <a:xfrm>
                <a:off x="44450" y="1525460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9"/>
              <p:cNvSpPr/>
              <p:nvPr/>
            </p:nvSpPr>
            <p:spPr>
              <a:xfrm>
                <a:off x="0" y="1525460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8" name="Google Shape;718;p9"/>
            <p:cNvGrpSpPr/>
            <p:nvPr/>
          </p:nvGrpSpPr>
          <p:grpSpPr>
            <a:xfrm>
              <a:off x="0" y="762762"/>
              <a:ext cx="12192000" cy="6350"/>
              <a:chOff x="0" y="762762"/>
              <a:chExt cx="12192000" cy="6350"/>
            </a:xfrm>
          </p:grpSpPr>
          <p:sp>
            <p:nvSpPr>
              <p:cNvPr id="719" name="Google Shape;719;p9"/>
              <p:cNvSpPr/>
              <p:nvPr/>
            </p:nvSpPr>
            <p:spPr>
              <a:xfrm>
                <a:off x="12169775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9"/>
              <p:cNvSpPr/>
              <p:nvPr/>
            </p:nvSpPr>
            <p:spPr>
              <a:xfrm>
                <a:off x="44450" y="762762"/>
                <a:ext cx="12080811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12080811" h="6350" extrusionOk="0">
                    <a:moveTo>
                      <a:pt x="12080811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9"/>
              <p:cNvSpPr/>
              <p:nvPr/>
            </p:nvSpPr>
            <p:spPr>
              <a:xfrm>
                <a:off x="0" y="762762"/>
                <a:ext cx="222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2225" h="6350" extrusionOk="0">
                    <a:moveTo>
                      <a:pt x="22225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dash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22" name="Google Shape;722;p9"/>
          <p:cNvSpPr/>
          <p:nvPr/>
        </p:nvSpPr>
        <p:spPr>
          <a:xfrm>
            <a:off x="535200" y="578100"/>
            <a:ext cx="8073600" cy="3987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3" name="Google Shape;723;p9"/>
          <p:cNvSpPr txBox="1">
            <a:spLocks noGrp="1"/>
          </p:cNvSpPr>
          <p:nvPr>
            <p:ph type="title"/>
          </p:nvPr>
        </p:nvSpPr>
        <p:spPr>
          <a:xfrm>
            <a:off x="2851200" y="864152"/>
            <a:ext cx="52848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9"/>
          <p:cNvSpPr txBox="1">
            <a:spLocks noGrp="1"/>
          </p:cNvSpPr>
          <p:nvPr>
            <p:ph type="subTitle" idx="1"/>
          </p:nvPr>
        </p:nvSpPr>
        <p:spPr>
          <a:xfrm>
            <a:off x="2851200" y="2025577"/>
            <a:ext cx="52848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727" name="Google Shape;727;p10"/>
          <p:cNvSpPr txBox="1">
            <a:spLocks noGrp="1"/>
          </p:cNvSpPr>
          <p:nvPr>
            <p:ph type="title"/>
          </p:nvPr>
        </p:nvSpPr>
        <p:spPr>
          <a:xfrm>
            <a:off x="720000" y="3444800"/>
            <a:ext cx="3815400" cy="1142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" name="Google Shape;2812;p34"/>
          <p:cNvSpPr txBox="1">
            <a:spLocks noGrp="1"/>
          </p:cNvSpPr>
          <p:nvPr>
            <p:ph type="ctrTitle"/>
          </p:nvPr>
        </p:nvSpPr>
        <p:spPr>
          <a:xfrm>
            <a:off x="1215950" y="1204500"/>
            <a:ext cx="4280100" cy="19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Spotify Tracks Dataset Analysis</a:t>
            </a:r>
            <a:endParaRPr sz="4000" dirty="0"/>
          </a:p>
        </p:txBody>
      </p:sp>
      <p:sp>
        <p:nvSpPr>
          <p:cNvPr id="2813" name="Google Shape;2813;p34"/>
          <p:cNvSpPr txBox="1">
            <a:spLocks noGrp="1"/>
          </p:cNvSpPr>
          <p:nvPr>
            <p:ph type="subTitle" idx="1"/>
          </p:nvPr>
        </p:nvSpPr>
        <p:spPr>
          <a:xfrm>
            <a:off x="1215950" y="3158400"/>
            <a:ext cx="23070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Presenters: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Achintya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Shravan Doda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Vrushali Khatane</a:t>
            </a:r>
            <a:endParaRPr dirty="0"/>
          </a:p>
        </p:txBody>
      </p:sp>
      <p:grpSp>
        <p:nvGrpSpPr>
          <p:cNvPr id="2814" name="Google Shape;2814;p34"/>
          <p:cNvGrpSpPr/>
          <p:nvPr/>
        </p:nvGrpSpPr>
        <p:grpSpPr>
          <a:xfrm>
            <a:off x="5334000" y="2325843"/>
            <a:ext cx="3810000" cy="2254900"/>
            <a:chOff x="2287428" y="526446"/>
            <a:chExt cx="7620000" cy="4509801"/>
          </a:xfrm>
        </p:grpSpPr>
        <p:sp>
          <p:nvSpPr>
            <p:cNvPr id="2815" name="Google Shape;2815;p34"/>
            <p:cNvSpPr/>
            <p:nvPr/>
          </p:nvSpPr>
          <p:spPr>
            <a:xfrm>
              <a:off x="2287428" y="526446"/>
              <a:ext cx="7620000" cy="4509801"/>
            </a:xfrm>
            <a:custGeom>
              <a:avLst/>
              <a:gdLst/>
              <a:ahLst/>
              <a:cxnLst/>
              <a:rect l="l" t="t" r="r" b="b"/>
              <a:pathLst>
                <a:path w="7620000" h="4509801" extrusionOk="0">
                  <a:moveTo>
                    <a:pt x="0" y="4509802"/>
                  </a:moveTo>
                  <a:lnTo>
                    <a:pt x="990314" y="3328702"/>
                  </a:lnTo>
                  <a:lnTo>
                    <a:pt x="1576102" y="3471672"/>
                  </a:lnTo>
                  <a:lnTo>
                    <a:pt x="2812733" y="2571560"/>
                  </a:lnTo>
                  <a:lnTo>
                    <a:pt x="3550635" y="2938272"/>
                  </a:lnTo>
                  <a:lnTo>
                    <a:pt x="4511802" y="1857280"/>
                  </a:lnTo>
                  <a:lnTo>
                    <a:pt x="5519261" y="1881283"/>
                  </a:lnTo>
                  <a:lnTo>
                    <a:pt x="6905054" y="1204817"/>
                  </a:lnTo>
                  <a:lnTo>
                    <a:pt x="7620000" y="0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6" name="Google Shape;2816;p34"/>
            <p:cNvSpPr/>
            <p:nvPr/>
          </p:nvSpPr>
          <p:spPr>
            <a:xfrm>
              <a:off x="3773138" y="39077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7" name="Google Shape;2817;p34"/>
            <p:cNvSpPr/>
            <p:nvPr/>
          </p:nvSpPr>
          <p:spPr>
            <a:xfrm>
              <a:off x="5744813" y="3374326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8"/>
                    <a:pt x="92869" y="185738"/>
                  </a:cubicBezTo>
                  <a:cubicBezTo>
                    <a:pt x="41579" y="185738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8" name="Google Shape;2818;p34"/>
            <p:cNvSpPr/>
            <p:nvPr/>
          </p:nvSpPr>
          <p:spPr>
            <a:xfrm>
              <a:off x="7716488" y="2317051"/>
              <a:ext cx="185737" cy="185737"/>
            </a:xfrm>
            <a:custGeom>
              <a:avLst/>
              <a:gdLst/>
              <a:ahLst/>
              <a:cxnLst/>
              <a:rect l="l" t="t" r="r" b="b"/>
              <a:pathLst>
                <a:path w="185737" h="185737" extrusionOk="0">
                  <a:moveTo>
                    <a:pt x="185738" y="92869"/>
                  </a:moveTo>
                  <a:cubicBezTo>
                    <a:pt x="185738" y="144159"/>
                    <a:pt x="144159" y="185737"/>
                    <a:pt x="92869" y="185737"/>
                  </a:cubicBezTo>
                  <a:cubicBezTo>
                    <a:pt x="41579" y="185737"/>
                    <a:pt x="0" y="144159"/>
                    <a:pt x="0" y="92869"/>
                  </a:cubicBezTo>
                  <a:cubicBezTo>
                    <a:pt x="0" y="41579"/>
                    <a:pt x="41579" y="0"/>
                    <a:pt x="92869" y="0"/>
                  </a:cubicBezTo>
                  <a:cubicBezTo>
                    <a:pt x="144159" y="0"/>
                    <a:pt x="185738" y="41579"/>
                    <a:pt x="185738" y="928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9" name="Google Shape;2819;p34"/>
            <p:cNvSpPr/>
            <p:nvPr/>
          </p:nvSpPr>
          <p:spPr>
            <a:xfrm rot="-2700000">
              <a:off x="9128498" y="1671953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0" name="Google Shape;2820;p34"/>
            <p:cNvSpPr/>
            <p:nvPr/>
          </p:nvSpPr>
          <p:spPr>
            <a:xfrm rot="-2700000">
              <a:off x="6747282" y="2329246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1" name="Google Shape;2821;p34"/>
            <p:cNvSpPr/>
            <p:nvPr/>
          </p:nvSpPr>
          <p:spPr>
            <a:xfrm rot="-2700000">
              <a:off x="5042248" y="3034077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2" name="Google Shape;2822;p34"/>
            <p:cNvSpPr/>
            <p:nvPr/>
          </p:nvSpPr>
          <p:spPr>
            <a:xfrm rot="-2700000">
              <a:off x="3222984" y="3796039"/>
              <a:ext cx="119701" cy="119701"/>
            </a:xfrm>
            <a:custGeom>
              <a:avLst/>
              <a:gdLst/>
              <a:ahLst/>
              <a:cxnLst/>
              <a:rect l="l" t="t" r="r" b="b"/>
              <a:pathLst>
                <a:path w="119634" h="119634" extrusionOk="0">
                  <a:moveTo>
                    <a:pt x="0" y="0"/>
                  </a:moveTo>
                  <a:lnTo>
                    <a:pt x="119634" y="0"/>
                  </a:lnTo>
                  <a:lnTo>
                    <a:pt x="119634" y="119634"/>
                  </a:lnTo>
                  <a:lnTo>
                    <a:pt x="0" y="119634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23" name="Google Shape;2823;p34"/>
          <p:cNvGrpSpPr/>
          <p:nvPr/>
        </p:nvGrpSpPr>
        <p:grpSpPr>
          <a:xfrm>
            <a:off x="5334000" y="3355200"/>
            <a:ext cx="3811200" cy="1884317"/>
            <a:chOff x="5334000" y="3355200"/>
            <a:chExt cx="3811200" cy="1884317"/>
          </a:xfrm>
        </p:grpSpPr>
        <p:pic>
          <p:nvPicPr>
            <p:cNvPr id="2824" name="Google Shape;2824;p34"/>
            <p:cNvPicPr preferRelativeResize="0"/>
            <p:nvPr/>
          </p:nvPicPr>
          <p:blipFill rotWithShape="1">
            <a:blip r:embed="rId3">
              <a:alphaModFix/>
            </a:blip>
            <a:srcRect b="11855"/>
            <a:stretch/>
          </p:blipFill>
          <p:spPr>
            <a:xfrm>
              <a:off x="5335200" y="3355200"/>
              <a:ext cx="3810000" cy="17883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825" name="Google Shape;2825;p34"/>
            <p:cNvGrpSpPr/>
            <p:nvPr/>
          </p:nvGrpSpPr>
          <p:grpSpPr>
            <a:xfrm>
              <a:off x="5334000" y="3721852"/>
              <a:ext cx="3810000" cy="1517665"/>
              <a:chOff x="2287428" y="3290125"/>
              <a:chExt cx="7620000" cy="3035331"/>
            </a:xfrm>
          </p:grpSpPr>
          <p:sp>
            <p:nvSpPr>
              <p:cNvPr id="2826" name="Google Shape;2826;p34"/>
              <p:cNvSpPr/>
              <p:nvPr/>
            </p:nvSpPr>
            <p:spPr>
              <a:xfrm>
                <a:off x="2287428" y="3290125"/>
                <a:ext cx="7620000" cy="3035331"/>
              </a:xfrm>
              <a:custGeom>
                <a:avLst/>
                <a:gdLst/>
                <a:ahLst/>
                <a:cxnLst/>
                <a:rect l="l" t="t" r="r" b="b"/>
                <a:pathLst>
                  <a:path w="7620000" h="3035331" extrusionOk="0">
                    <a:moveTo>
                      <a:pt x="0" y="2991231"/>
                    </a:moveTo>
                    <a:lnTo>
                      <a:pt x="990314" y="3035332"/>
                    </a:lnTo>
                    <a:lnTo>
                      <a:pt x="1611058" y="2049875"/>
                    </a:lnTo>
                    <a:lnTo>
                      <a:pt x="2812733" y="2710529"/>
                    </a:lnTo>
                    <a:lnTo>
                      <a:pt x="3608832" y="1627441"/>
                    </a:lnTo>
                    <a:lnTo>
                      <a:pt x="4511802" y="1627441"/>
                    </a:lnTo>
                    <a:lnTo>
                      <a:pt x="5576411" y="425958"/>
                    </a:lnTo>
                    <a:lnTo>
                      <a:pt x="6919342" y="748760"/>
                    </a:lnTo>
                    <a:lnTo>
                      <a:pt x="7620000" y="0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7" name="Google Shape;2827;p34"/>
              <p:cNvSpPr/>
              <p:nvPr/>
            </p:nvSpPr>
            <p:spPr>
              <a:xfrm>
                <a:off x="3811238" y="5269801"/>
                <a:ext cx="18573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185737" h="185737" extrusionOk="0">
                    <a:moveTo>
                      <a:pt x="185738" y="92869"/>
                    </a:moveTo>
                    <a:cubicBezTo>
                      <a:pt x="185738" y="144159"/>
                      <a:pt x="144159" y="185738"/>
                      <a:pt x="92869" y="185738"/>
                    </a:cubicBezTo>
                    <a:cubicBezTo>
                      <a:pt x="41579" y="185738"/>
                      <a:pt x="0" y="144159"/>
                      <a:pt x="0" y="92869"/>
                    </a:cubicBezTo>
                    <a:cubicBezTo>
                      <a:pt x="0" y="41579"/>
                      <a:pt x="41579" y="0"/>
                      <a:pt x="92869" y="0"/>
                    </a:cubicBezTo>
                    <a:cubicBezTo>
                      <a:pt x="144159" y="0"/>
                      <a:pt x="185738" y="41579"/>
                      <a:pt x="185738" y="92869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8" name="Google Shape;2828;p34"/>
              <p:cNvSpPr/>
              <p:nvPr/>
            </p:nvSpPr>
            <p:spPr>
              <a:xfrm>
                <a:off x="5801963" y="4822126"/>
                <a:ext cx="18573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185737" h="185737" extrusionOk="0">
                    <a:moveTo>
                      <a:pt x="185738" y="92869"/>
                    </a:moveTo>
                    <a:cubicBezTo>
                      <a:pt x="185738" y="144159"/>
                      <a:pt x="144159" y="185738"/>
                      <a:pt x="92869" y="185738"/>
                    </a:cubicBezTo>
                    <a:cubicBezTo>
                      <a:pt x="41579" y="185738"/>
                      <a:pt x="0" y="144159"/>
                      <a:pt x="0" y="92869"/>
                    </a:cubicBezTo>
                    <a:cubicBezTo>
                      <a:pt x="0" y="41579"/>
                      <a:pt x="41579" y="0"/>
                      <a:pt x="92869" y="0"/>
                    </a:cubicBezTo>
                    <a:cubicBezTo>
                      <a:pt x="144159" y="0"/>
                      <a:pt x="185738" y="41579"/>
                      <a:pt x="185738" y="92869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9" name="Google Shape;2829;p34"/>
              <p:cNvSpPr/>
              <p:nvPr/>
            </p:nvSpPr>
            <p:spPr>
              <a:xfrm>
                <a:off x="7783163" y="3641026"/>
                <a:ext cx="18573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185737" h="185737" extrusionOk="0">
                    <a:moveTo>
                      <a:pt x="185738" y="92869"/>
                    </a:moveTo>
                    <a:cubicBezTo>
                      <a:pt x="185738" y="144159"/>
                      <a:pt x="144159" y="185738"/>
                      <a:pt x="92869" y="185738"/>
                    </a:cubicBezTo>
                    <a:cubicBezTo>
                      <a:pt x="41579" y="185738"/>
                      <a:pt x="0" y="144159"/>
                      <a:pt x="0" y="92869"/>
                    </a:cubicBezTo>
                    <a:cubicBezTo>
                      <a:pt x="0" y="41579"/>
                      <a:pt x="41579" y="0"/>
                      <a:pt x="92869" y="0"/>
                    </a:cubicBezTo>
                    <a:cubicBezTo>
                      <a:pt x="144159" y="0"/>
                      <a:pt x="185738" y="41579"/>
                      <a:pt x="185738" y="92869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830" name="Google Shape;2830;p34"/>
          <p:cNvGrpSpPr/>
          <p:nvPr/>
        </p:nvGrpSpPr>
        <p:grpSpPr>
          <a:xfrm>
            <a:off x="6856138" y="2484138"/>
            <a:ext cx="1074900" cy="1074900"/>
            <a:chOff x="5085813" y="2105588"/>
            <a:chExt cx="1074900" cy="1074900"/>
          </a:xfrm>
        </p:grpSpPr>
        <p:sp>
          <p:nvSpPr>
            <p:cNvPr id="2831" name="Google Shape;2831;p34"/>
            <p:cNvSpPr/>
            <p:nvPr/>
          </p:nvSpPr>
          <p:spPr>
            <a:xfrm>
              <a:off x="5085813" y="2105588"/>
              <a:ext cx="1074900" cy="1074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832" name="Google Shape;2832;p34"/>
            <p:cNvSpPr/>
            <p:nvPr/>
          </p:nvSpPr>
          <p:spPr>
            <a:xfrm>
              <a:off x="5269143" y="2331813"/>
              <a:ext cx="708265" cy="622478"/>
            </a:xfrm>
            <a:custGeom>
              <a:avLst/>
              <a:gdLst/>
              <a:ahLst/>
              <a:cxnLst/>
              <a:rect l="l" t="t" r="r" b="b"/>
              <a:pathLst>
                <a:path w="595181" h="523091" extrusionOk="0">
                  <a:moveTo>
                    <a:pt x="570330" y="278983"/>
                  </a:moveTo>
                  <a:lnTo>
                    <a:pt x="577735" y="278983"/>
                  </a:lnTo>
                  <a:cubicBezTo>
                    <a:pt x="587365" y="278983"/>
                    <a:pt x="595173" y="271176"/>
                    <a:pt x="595173" y="261546"/>
                  </a:cubicBezTo>
                  <a:cubicBezTo>
                    <a:pt x="595173" y="251916"/>
                    <a:pt x="587365" y="244108"/>
                    <a:pt x="577735" y="244108"/>
                  </a:cubicBezTo>
                  <a:lnTo>
                    <a:pt x="570330" y="244108"/>
                  </a:lnTo>
                  <a:lnTo>
                    <a:pt x="593217" y="199799"/>
                  </a:lnTo>
                  <a:cubicBezTo>
                    <a:pt x="599202" y="188213"/>
                    <a:pt x="590787" y="174358"/>
                    <a:pt x="577727" y="174358"/>
                  </a:cubicBezTo>
                  <a:lnTo>
                    <a:pt x="509343" y="174358"/>
                  </a:lnTo>
                  <a:cubicBezTo>
                    <a:pt x="492361" y="126494"/>
                    <a:pt x="461157" y="83722"/>
                    <a:pt x="420449" y="52902"/>
                  </a:cubicBezTo>
                  <a:cubicBezTo>
                    <a:pt x="374738" y="18295"/>
                    <a:pt x="320192" y="0"/>
                    <a:pt x="262707" y="0"/>
                  </a:cubicBezTo>
                  <a:cubicBezTo>
                    <a:pt x="117846" y="0"/>
                    <a:pt x="0" y="117328"/>
                    <a:pt x="0" y="261546"/>
                  </a:cubicBezTo>
                  <a:cubicBezTo>
                    <a:pt x="0" y="405763"/>
                    <a:pt x="117846" y="523091"/>
                    <a:pt x="262707" y="523091"/>
                  </a:cubicBezTo>
                  <a:cubicBezTo>
                    <a:pt x="320192" y="523091"/>
                    <a:pt x="374738" y="504805"/>
                    <a:pt x="420449" y="470189"/>
                  </a:cubicBezTo>
                  <a:cubicBezTo>
                    <a:pt x="461166" y="439369"/>
                    <a:pt x="492370" y="396597"/>
                    <a:pt x="509343" y="348733"/>
                  </a:cubicBezTo>
                  <a:lnTo>
                    <a:pt x="577727" y="348733"/>
                  </a:lnTo>
                  <a:cubicBezTo>
                    <a:pt x="590760" y="348733"/>
                    <a:pt x="599211" y="334887"/>
                    <a:pt x="593217" y="323292"/>
                  </a:cubicBezTo>
                  <a:lnTo>
                    <a:pt x="570330" y="278983"/>
                  </a:lnTo>
                  <a:close/>
                  <a:moveTo>
                    <a:pt x="531077" y="244108"/>
                  </a:moveTo>
                  <a:lnTo>
                    <a:pt x="465293" y="244108"/>
                  </a:lnTo>
                  <a:lnTo>
                    <a:pt x="482731" y="209242"/>
                  </a:lnTo>
                  <a:lnTo>
                    <a:pt x="549105" y="209242"/>
                  </a:lnTo>
                  <a:lnTo>
                    <a:pt x="531086" y="244108"/>
                  </a:lnTo>
                  <a:close/>
                  <a:moveTo>
                    <a:pt x="383519" y="244108"/>
                  </a:moveTo>
                  <a:cubicBezTo>
                    <a:pt x="375032" y="185042"/>
                    <a:pt x="324096" y="139492"/>
                    <a:pt x="262716" y="139492"/>
                  </a:cubicBezTo>
                  <a:cubicBezTo>
                    <a:pt x="195413" y="139492"/>
                    <a:pt x="140662" y="194243"/>
                    <a:pt x="140662" y="261546"/>
                  </a:cubicBezTo>
                  <a:cubicBezTo>
                    <a:pt x="140662" y="328848"/>
                    <a:pt x="195413" y="383600"/>
                    <a:pt x="262716" y="383600"/>
                  </a:cubicBezTo>
                  <a:cubicBezTo>
                    <a:pt x="324096" y="383600"/>
                    <a:pt x="375032" y="338058"/>
                    <a:pt x="383519" y="278983"/>
                  </a:cubicBezTo>
                  <a:lnTo>
                    <a:pt x="418671" y="278983"/>
                  </a:lnTo>
                  <a:cubicBezTo>
                    <a:pt x="409970" y="357336"/>
                    <a:pt x="343355" y="418475"/>
                    <a:pt x="262716" y="418475"/>
                  </a:cubicBezTo>
                  <a:cubicBezTo>
                    <a:pt x="176189" y="418475"/>
                    <a:pt x="105787" y="348081"/>
                    <a:pt x="105787" y="261546"/>
                  </a:cubicBezTo>
                  <a:cubicBezTo>
                    <a:pt x="105787" y="175010"/>
                    <a:pt x="176180" y="104616"/>
                    <a:pt x="262716" y="104616"/>
                  </a:cubicBezTo>
                  <a:cubicBezTo>
                    <a:pt x="343355" y="104616"/>
                    <a:pt x="409970" y="165755"/>
                    <a:pt x="418671" y="244108"/>
                  </a:cubicBezTo>
                  <a:lnTo>
                    <a:pt x="383519" y="244108"/>
                  </a:lnTo>
                  <a:close/>
                  <a:moveTo>
                    <a:pt x="312027" y="244108"/>
                  </a:moveTo>
                  <a:cubicBezTo>
                    <a:pt x="304827" y="223812"/>
                    <a:pt x="285451" y="209242"/>
                    <a:pt x="262716" y="209242"/>
                  </a:cubicBezTo>
                  <a:cubicBezTo>
                    <a:pt x="233870" y="209242"/>
                    <a:pt x="210412" y="232700"/>
                    <a:pt x="210412" y="261546"/>
                  </a:cubicBezTo>
                  <a:cubicBezTo>
                    <a:pt x="210412" y="290391"/>
                    <a:pt x="233870" y="313858"/>
                    <a:pt x="262716" y="313858"/>
                  </a:cubicBezTo>
                  <a:cubicBezTo>
                    <a:pt x="285451" y="313858"/>
                    <a:pt x="304827" y="299279"/>
                    <a:pt x="312027" y="278983"/>
                  </a:cubicBezTo>
                  <a:lnTo>
                    <a:pt x="348144" y="278983"/>
                  </a:lnTo>
                  <a:cubicBezTo>
                    <a:pt x="340050" y="318727"/>
                    <a:pt x="304818" y="348733"/>
                    <a:pt x="262716" y="348733"/>
                  </a:cubicBezTo>
                  <a:cubicBezTo>
                    <a:pt x="214646" y="348733"/>
                    <a:pt x="175537" y="309624"/>
                    <a:pt x="175537" y="261546"/>
                  </a:cubicBezTo>
                  <a:cubicBezTo>
                    <a:pt x="175537" y="213467"/>
                    <a:pt x="214646" y="174367"/>
                    <a:pt x="262716" y="174367"/>
                  </a:cubicBezTo>
                  <a:cubicBezTo>
                    <a:pt x="304818" y="174367"/>
                    <a:pt x="340041" y="204364"/>
                    <a:pt x="348144" y="244108"/>
                  </a:cubicBezTo>
                  <a:lnTo>
                    <a:pt x="312027" y="244108"/>
                  </a:lnTo>
                  <a:close/>
                  <a:moveTo>
                    <a:pt x="280153" y="261546"/>
                  </a:moveTo>
                  <a:cubicBezTo>
                    <a:pt x="280153" y="271158"/>
                    <a:pt x="272337" y="278983"/>
                    <a:pt x="262716" y="278983"/>
                  </a:cubicBezTo>
                  <a:cubicBezTo>
                    <a:pt x="253095" y="278983"/>
                    <a:pt x="245278" y="271158"/>
                    <a:pt x="245278" y="261546"/>
                  </a:cubicBezTo>
                  <a:cubicBezTo>
                    <a:pt x="245278" y="251933"/>
                    <a:pt x="253104" y="244108"/>
                    <a:pt x="262716" y="244108"/>
                  </a:cubicBezTo>
                  <a:cubicBezTo>
                    <a:pt x="272328" y="244108"/>
                    <a:pt x="280153" y="251933"/>
                    <a:pt x="280153" y="261546"/>
                  </a:cubicBezTo>
                  <a:close/>
                  <a:moveTo>
                    <a:pt x="262716" y="488225"/>
                  </a:moveTo>
                  <a:cubicBezTo>
                    <a:pt x="137089" y="488225"/>
                    <a:pt x="34884" y="386539"/>
                    <a:pt x="34884" y="261546"/>
                  </a:cubicBezTo>
                  <a:cubicBezTo>
                    <a:pt x="34884" y="136553"/>
                    <a:pt x="137089" y="34875"/>
                    <a:pt x="262716" y="34875"/>
                  </a:cubicBezTo>
                  <a:cubicBezTo>
                    <a:pt x="354281" y="34875"/>
                    <a:pt x="437199" y="91181"/>
                    <a:pt x="472002" y="174367"/>
                  </a:cubicBezTo>
                  <a:lnTo>
                    <a:pt x="471949" y="174367"/>
                  </a:lnTo>
                  <a:cubicBezTo>
                    <a:pt x="465338" y="174367"/>
                    <a:pt x="459308" y="178101"/>
                    <a:pt x="456351" y="184006"/>
                  </a:cubicBezTo>
                  <a:lnTo>
                    <a:pt x="445944" y="204820"/>
                  </a:lnTo>
                  <a:cubicBezTo>
                    <a:pt x="421700" y="126664"/>
                    <a:pt x="348725" y="69750"/>
                    <a:pt x="262707" y="69750"/>
                  </a:cubicBezTo>
                  <a:cubicBezTo>
                    <a:pt x="156947" y="69750"/>
                    <a:pt x="70911" y="155795"/>
                    <a:pt x="70911" y="261554"/>
                  </a:cubicBezTo>
                  <a:cubicBezTo>
                    <a:pt x="70911" y="367314"/>
                    <a:pt x="156956" y="453359"/>
                    <a:pt x="262707" y="453359"/>
                  </a:cubicBezTo>
                  <a:cubicBezTo>
                    <a:pt x="348725" y="453359"/>
                    <a:pt x="421700" y="396437"/>
                    <a:pt x="445944" y="318289"/>
                  </a:cubicBezTo>
                  <a:lnTo>
                    <a:pt x="456351" y="339103"/>
                  </a:lnTo>
                  <a:cubicBezTo>
                    <a:pt x="459308" y="345008"/>
                    <a:pt x="465338" y="348742"/>
                    <a:pt x="471949" y="348742"/>
                  </a:cubicBezTo>
                  <a:lnTo>
                    <a:pt x="472002" y="348742"/>
                  </a:lnTo>
                  <a:cubicBezTo>
                    <a:pt x="437199" y="431928"/>
                    <a:pt x="354272" y="488234"/>
                    <a:pt x="262716" y="488234"/>
                  </a:cubicBezTo>
                  <a:close/>
                  <a:moveTo>
                    <a:pt x="482731" y="313858"/>
                  </a:moveTo>
                  <a:lnTo>
                    <a:pt x="465293" y="278983"/>
                  </a:lnTo>
                  <a:lnTo>
                    <a:pt x="531077" y="278983"/>
                  </a:lnTo>
                  <a:lnTo>
                    <a:pt x="549096" y="313858"/>
                  </a:lnTo>
                  <a:lnTo>
                    <a:pt x="482722" y="313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u="sng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3" name="Google Shape;2833;p34"/>
          <p:cNvGrpSpPr/>
          <p:nvPr/>
        </p:nvGrpSpPr>
        <p:grpSpPr>
          <a:xfrm>
            <a:off x="5486250" y="2083500"/>
            <a:ext cx="1074900" cy="1074900"/>
            <a:chOff x="5141150" y="1946450"/>
            <a:chExt cx="1074900" cy="1074900"/>
          </a:xfrm>
        </p:grpSpPr>
        <p:sp>
          <p:nvSpPr>
            <p:cNvPr id="2834" name="Google Shape;2834;p34"/>
            <p:cNvSpPr/>
            <p:nvPr/>
          </p:nvSpPr>
          <p:spPr>
            <a:xfrm>
              <a:off x="5141150" y="1946450"/>
              <a:ext cx="1074900" cy="1074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grpSp>
          <p:nvGrpSpPr>
            <p:cNvPr id="2835" name="Google Shape;2835;p34"/>
            <p:cNvGrpSpPr/>
            <p:nvPr/>
          </p:nvGrpSpPr>
          <p:grpSpPr>
            <a:xfrm>
              <a:off x="5359378" y="2164664"/>
              <a:ext cx="638454" cy="638463"/>
              <a:chOff x="2567609" y="5035623"/>
              <a:chExt cx="596352" cy="596360"/>
            </a:xfrm>
          </p:grpSpPr>
          <p:sp>
            <p:nvSpPr>
              <p:cNvPr id="2836" name="Google Shape;2836;p34"/>
              <p:cNvSpPr/>
              <p:nvPr/>
            </p:nvSpPr>
            <p:spPr>
              <a:xfrm>
                <a:off x="2567609" y="5457269"/>
                <a:ext cx="174715" cy="174714"/>
              </a:xfrm>
              <a:custGeom>
                <a:avLst/>
                <a:gdLst/>
                <a:ahLst/>
                <a:cxnLst/>
                <a:rect l="l" t="t" r="r" b="b"/>
                <a:pathLst>
                  <a:path w="174715" h="174714" extrusionOk="0">
                    <a:moveTo>
                      <a:pt x="157242" y="0"/>
                    </a:moveTo>
                    <a:lnTo>
                      <a:pt x="17473" y="0"/>
                    </a:lnTo>
                    <a:cubicBezTo>
                      <a:pt x="7825" y="0"/>
                      <a:pt x="0" y="7825"/>
                      <a:pt x="0" y="17473"/>
                    </a:cubicBezTo>
                    <a:lnTo>
                      <a:pt x="0" y="157241"/>
                    </a:lnTo>
                    <a:cubicBezTo>
                      <a:pt x="0" y="166889"/>
                      <a:pt x="7825" y="174715"/>
                      <a:pt x="17473" y="174715"/>
                    </a:cubicBezTo>
                    <a:lnTo>
                      <a:pt x="157242" y="174715"/>
                    </a:lnTo>
                    <a:cubicBezTo>
                      <a:pt x="166890" y="174715"/>
                      <a:pt x="174715" y="166889"/>
                      <a:pt x="174715" y="157241"/>
                    </a:cubicBezTo>
                    <a:lnTo>
                      <a:pt x="174715" y="17473"/>
                    </a:lnTo>
                    <a:cubicBezTo>
                      <a:pt x="174715" y="7825"/>
                      <a:pt x="166890" y="0"/>
                      <a:pt x="157242" y="0"/>
                    </a:cubicBezTo>
                    <a:close/>
                    <a:moveTo>
                      <a:pt x="139768" y="34946"/>
                    </a:moveTo>
                    <a:lnTo>
                      <a:pt x="139768" y="69893"/>
                    </a:lnTo>
                    <a:lnTo>
                      <a:pt x="34938" y="69893"/>
                    </a:lnTo>
                    <a:lnTo>
                      <a:pt x="34938" y="34946"/>
                    </a:lnTo>
                    <a:lnTo>
                      <a:pt x="139768" y="34946"/>
                    </a:lnTo>
                    <a:close/>
                    <a:moveTo>
                      <a:pt x="139768" y="139777"/>
                    </a:moveTo>
                    <a:lnTo>
                      <a:pt x="34938" y="139777"/>
                    </a:lnTo>
                    <a:lnTo>
                      <a:pt x="34938" y="104830"/>
                    </a:lnTo>
                    <a:lnTo>
                      <a:pt x="139768" y="104830"/>
                    </a:lnTo>
                    <a:lnTo>
                      <a:pt x="139768" y="1397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u="sng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7" name="Google Shape;2837;p34"/>
              <p:cNvSpPr/>
              <p:nvPr/>
            </p:nvSpPr>
            <p:spPr>
              <a:xfrm>
                <a:off x="2778423" y="5387384"/>
                <a:ext cx="174715" cy="244599"/>
              </a:xfrm>
              <a:custGeom>
                <a:avLst/>
                <a:gdLst/>
                <a:ahLst/>
                <a:cxnLst/>
                <a:rect l="l" t="t" r="r" b="b"/>
                <a:pathLst>
                  <a:path w="174715" h="244599" extrusionOk="0">
                    <a:moveTo>
                      <a:pt x="157242" y="0"/>
                    </a:moveTo>
                    <a:lnTo>
                      <a:pt x="17473" y="0"/>
                    </a:lnTo>
                    <a:cubicBezTo>
                      <a:pt x="7825" y="0"/>
                      <a:pt x="0" y="7826"/>
                      <a:pt x="0" y="17473"/>
                    </a:cubicBezTo>
                    <a:lnTo>
                      <a:pt x="0" y="227126"/>
                    </a:lnTo>
                    <a:cubicBezTo>
                      <a:pt x="0" y="236774"/>
                      <a:pt x="7825" y="244599"/>
                      <a:pt x="17473" y="244599"/>
                    </a:cubicBezTo>
                    <a:lnTo>
                      <a:pt x="157242" y="244599"/>
                    </a:lnTo>
                    <a:cubicBezTo>
                      <a:pt x="166890" y="244599"/>
                      <a:pt x="174715" y="236774"/>
                      <a:pt x="174715" y="227126"/>
                    </a:cubicBezTo>
                    <a:lnTo>
                      <a:pt x="174715" y="17473"/>
                    </a:lnTo>
                    <a:cubicBezTo>
                      <a:pt x="174715" y="7826"/>
                      <a:pt x="166890" y="0"/>
                      <a:pt x="157242" y="0"/>
                    </a:cubicBezTo>
                    <a:close/>
                    <a:moveTo>
                      <a:pt x="34947" y="104831"/>
                    </a:moveTo>
                    <a:lnTo>
                      <a:pt x="139777" y="104831"/>
                    </a:lnTo>
                    <a:lnTo>
                      <a:pt x="139777" y="139778"/>
                    </a:lnTo>
                    <a:lnTo>
                      <a:pt x="34947" y="139778"/>
                    </a:lnTo>
                    <a:lnTo>
                      <a:pt x="34947" y="104831"/>
                    </a:lnTo>
                    <a:close/>
                    <a:moveTo>
                      <a:pt x="139777" y="34947"/>
                    </a:moveTo>
                    <a:lnTo>
                      <a:pt x="139777" y="69893"/>
                    </a:lnTo>
                    <a:lnTo>
                      <a:pt x="34947" y="69893"/>
                    </a:lnTo>
                    <a:lnTo>
                      <a:pt x="34947" y="34947"/>
                    </a:lnTo>
                    <a:lnTo>
                      <a:pt x="139777" y="34947"/>
                    </a:lnTo>
                    <a:close/>
                    <a:moveTo>
                      <a:pt x="139777" y="209662"/>
                    </a:moveTo>
                    <a:lnTo>
                      <a:pt x="34947" y="209662"/>
                    </a:lnTo>
                    <a:lnTo>
                      <a:pt x="34947" y="174715"/>
                    </a:lnTo>
                    <a:lnTo>
                      <a:pt x="139777" y="174715"/>
                    </a:lnTo>
                    <a:lnTo>
                      <a:pt x="139777" y="2096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u="sng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8" name="Google Shape;2838;p34"/>
              <p:cNvSpPr/>
              <p:nvPr/>
            </p:nvSpPr>
            <p:spPr>
              <a:xfrm>
                <a:off x="2989246" y="5247615"/>
                <a:ext cx="174715" cy="384367"/>
              </a:xfrm>
              <a:custGeom>
                <a:avLst/>
                <a:gdLst/>
                <a:ahLst/>
                <a:cxnLst/>
                <a:rect l="l" t="t" r="r" b="b"/>
                <a:pathLst>
                  <a:path w="174715" h="384367" extrusionOk="0">
                    <a:moveTo>
                      <a:pt x="157242" y="0"/>
                    </a:moveTo>
                    <a:lnTo>
                      <a:pt x="17473" y="0"/>
                    </a:lnTo>
                    <a:cubicBezTo>
                      <a:pt x="7825" y="0"/>
                      <a:pt x="0" y="7826"/>
                      <a:pt x="0" y="17473"/>
                    </a:cubicBezTo>
                    <a:lnTo>
                      <a:pt x="0" y="366894"/>
                    </a:lnTo>
                    <a:cubicBezTo>
                      <a:pt x="0" y="376543"/>
                      <a:pt x="7825" y="384368"/>
                      <a:pt x="17473" y="384368"/>
                    </a:cubicBezTo>
                    <a:lnTo>
                      <a:pt x="157242" y="384368"/>
                    </a:lnTo>
                    <a:cubicBezTo>
                      <a:pt x="166890" y="384368"/>
                      <a:pt x="174715" y="376543"/>
                      <a:pt x="174715" y="366894"/>
                    </a:cubicBezTo>
                    <a:lnTo>
                      <a:pt x="174715" y="17473"/>
                    </a:lnTo>
                    <a:cubicBezTo>
                      <a:pt x="174715" y="7826"/>
                      <a:pt x="166890" y="0"/>
                      <a:pt x="157242" y="0"/>
                    </a:cubicBezTo>
                    <a:close/>
                    <a:moveTo>
                      <a:pt x="34947" y="209653"/>
                    </a:moveTo>
                    <a:lnTo>
                      <a:pt x="34947" y="174706"/>
                    </a:lnTo>
                    <a:lnTo>
                      <a:pt x="139777" y="174706"/>
                    </a:lnTo>
                    <a:lnTo>
                      <a:pt x="139777" y="209653"/>
                    </a:lnTo>
                    <a:lnTo>
                      <a:pt x="34947" y="209653"/>
                    </a:lnTo>
                    <a:close/>
                    <a:moveTo>
                      <a:pt x="139777" y="139768"/>
                    </a:moveTo>
                    <a:lnTo>
                      <a:pt x="34947" y="139768"/>
                    </a:lnTo>
                    <a:lnTo>
                      <a:pt x="34947" y="104822"/>
                    </a:lnTo>
                    <a:lnTo>
                      <a:pt x="139777" y="104822"/>
                    </a:lnTo>
                    <a:lnTo>
                      <a:pt x="139777" y="139768"/>
                    </a:lnTo>
                    <a:close/>
                    <a:moveTo>
                      <a:pt x="34947" y="244599"/>
                    </a:moveTo>
                    <a:lnTo>
                      <a:pt x="139777" y="244599"/>
                    </a:lnTo>
                    <a:lnTo>
                      <a:pt x="139777" y="279546"/>
                    </a:lnTo>
                    <a:lnTo>
                      <a:pt x="34947" y="279546"/>
                    </a:lnTo>
                    <a:lnTo>
                      <a:pt x="34947" y="244599"/>
                    </a:lnTo>
                    <a:close/>
                    <a:moveTo>
                      <a:pt x="139777" y="34947"/>
                    </a:moveTo>
                    <a:lnTo>
                      <a:pt x="139777" y="69893"/>
                    </a:lnTo>
                    <a:lnTo>
                      <a:pt x="34947" y="69893"/>
                    </a:lnTo>
                    <a:lnTo>
                      <a:pt x="34947" y="34947"/>
                    </a:lnTo>
                    <a:lnTo>
                      <a:pt x="139777" y="34947"/>
                    </a:lnTo>
                    <a:close/>
                    <a:moveTo>
                      <a:pt x="139777" y="349430"/>
                    </a:moveTo>
                    <a:lnTo>
                      <a:pt x="34947" y="349430"/>
                    </a:lnTo>
                    <a:lnTo>
                      <a:pt x="34947" y="314484"/>
                    </a:lnTo>
                    <a:lnTo>
                      <a:pt x="139777" y="314484"/>
                    </a:lnTo>
                    <a:lnTo>
                      <a:pt x="139777" y="34943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u="sng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9" name="Google Shape;2839;p34"/>
              <p:cNvSpPr/>
              <p:nvPr/>
            </p:nvSpPr>
            <p:spPr>
              <a:xfrm>
                <a:off x="2638646" y="5035623"/>
                <a:ext cx="454260" cy="315653"/>
              </a:xfrm>
              <a:custGeom>
                <a:avLst/>
                <a:gdLst/>
                <a:ahLst/>
                <a:cxnLst/>
                <a:rect l="l" t="t" r="r" b="b"/>
                <a:pathLst>
                  <a:path w="454260" h="315653" extrusionOk="0">
                    <a:moveTo>
                      <a:pt x="17482" y="315653"/>
                    </a:moveTo>
                    <a:cubicBezTo>
                      <a:pt x="21958" y="315653"/>
                      <a:pt x="26424" y="313948"/>
                      <a:pt x="29837" y="310535"/>
                    </a:cubicBezTo>
                    <a:lnTo>
                      <a:pt x="157251" y="183121"/>
                    </a:lnTo>
                    <a:lnTo>
                      <a:pt x="214780" y="240651"/>
                    </a:lnTo>
                    <a:cubicBezTo>
                      <a:pt x="221614" y="247484"/>
                      <a:pt x="232709" y="247466"/>
                      <a:pt x="239525" y="240615"/>
                    </a:cubicBezTo>
                    <a:lnTo>
                      <a:pt x="419314" y="59825"/>
                    </a:lnTo>
                    <a:lnTo>
                      <a:pt x="419314" y="87366"/>
                    </a:lnTo>
                    <a:cubicBezTo>
                      <a:pt x="419314" y="97014"/>
                      <a:pt x="427140" y="104840"/>
                      <a:pt x="436788" y="104840"/>
                    </a:cubicBezTo>
                    <a:cubicBezTo>
                      <a:pt x="446435" y="104840"/>
                      <a:pt x="454261" y="97014"/>
                      <a:pt x="454261" y="87366"/>
                    </a:cubicBezTo>
                    <a:lnTo>
                      <a:pt x="454261" y="17455"/>
                    </a:lnTo>
                    <a:cubicBezTo>
                      <a:pt x="454243" y="8263"/>
                      <a:pt x="446981" y="304"/>
                      <a:pt x="437288" y="27"/>
                    </a:cubicBezTo>
                    <a:cubicBezTo>
                      <a:pt x="437118" y="27"/>
                      <a:pt x="436957" y="0"/>
                      <a:pt x="436788" y="0"/>
                    </a:cubicBezTo>
                    <a:lnTo>
                      <a:pt x="366903" y="0"/>
                    </a:lnTo>
                    <a:cubicBezTo>
                      <a:pt x="357256" y="0"/>
                      <a:pt x="349430" y="7825"/>
                      <a:pt x="349430" y="17473"/>
                    </a:cubicBezTo>
                    <a:cubicBezTo>
                      <a:pt x="349430" y="27121"/>
                      <a:pt x="357256" y="34946"/>
                      <a:pt x="366903" y="34946"/>
                    </a:cubicBezTo>
                    <a:lnTo>
                      <a:pt x="394775" y="34946"/>
                    </a:lnTo>
                    <a:lnTo>
                      <a:pt x="227099" y="203551"/>
                    </a:lnTo>
                    <a:lnTo>
                      <a:pt x="169596" y="146057"/>
                    </a:lnTo>
                    <a:cubicBezTo>
                      <a:pt x="162780" y="139232"/>
                      <a:pt x="151712" y="139232"/>
                      <a:pt x="144887" y="146057"/>
                    </a:cubicBezTo>
                    <a:lnTo>
                      <a:pt x="5119" y="285826"/>
                    </a:lnTo>
                    <a:cubicBezTo>
                      <a:pt x="-1706" y="292642"/>
                      <a:pt x="-1706" y="303710"/>
                      <a:pt x="5119" y="310535"/>
                    </a:cubicBezTo>
                    <a:cubicBezTo>
                      <a:pt x="8522" y="313948"/>
                      <a:pt x="12998" y="315653"/>
                      <a:pt x="17473" y="31565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u="sng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840" name="Google Shape;2840;p34"/>
          <p:cNvGrpSpPr/>
          <p:nvPr/>
        </p:nvGrpSpPr>
        <p:grpSpPr>
          <a:xfrm>
            <a:off x="6561138" y="1146038"/>
            <a:ext cx="1074900" cy="1074900"/>
            <a:chOff x="7248188" y="957588"/>
            <a:chExt cx="1074900" cy="1074900"/>
          </a:xfrm>
        </p:grpSpPr>
        <p:sp>
          <p:nvSpPr>
            <p:cNvPr id="2841" name="Google Shape;2841;p34"/>
            <p:cNvSpPr/>
            <p:nvPr/>
          </p:nvSpPr>
          <p:spPr>
            <a:xfrm>
              <a:off x="7248188" y="957588"/>
              <a:ext cx="1074900" cy="1074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grpSp>
          <p:nvGrpSpPr>
            <p:cNvPr id="2842" name="Google Shape;2842;p34"/>
            <p:cNvGrpSpPr/>
            <p:nvPr/>
          </p:nvGrpSpPr>
          <p:grpSpPr>
            <a:xfrm>
              <a:off x="7476386" y="1140794"/>
              <a:ext cx="618539" cy="708514"/>
              <a:chOff x="7774320" y="3129470"/>
              <a:chExt cx="519606" cy="595190"/>
            </a:xfrm>
          </p:grpSpPr>
          <p:sp>
            <p:nvSpPr>
              <p:cNvPr id="2843" name="Google Shape;2843;p34"/>
              <p:cNvSpPr/>
              <p:nvPr/>
            </p:nvSpPr>
            <p:spPr>
              <a:xfrm>
                <a:off x="7774320" y="3409623"/>
                <a:ext cx="519606" cy="315037"/>
              </a:xfrm>
              <a:custGeom>
                <a:avLst/>
                <a:gdLst/>
                <a:ahLst/>
                <a:cxnLst/>
                <a:rect l="l" t="t" r="r" b="b"/>
                <a:pathLst>
                  <a:path w="519606" h="315037" extrusionOk="0">
                    <a:moveTo>
                      <a:pt x="517088" y="8415"/>
                    </a:moveTo>
                    <a:cubicBezTo>
                      <a:pt x="513926" y="3189"/>
                      <a:pt x="508271" y="0"/>
                      <a:pt x="502161" y="0"/>
                    </a:cubicBezTo>
                    <a:cubicBezTo>
                      <a:pt x="450670" y="0"/>
                      <a:pt x="403521" y="26469"/>
                      <a:pt x="376685" y="69750"/>
                    </a:cubicBezTo>
                    <a:lnTo>
                      <a:pt x="169882" y="69750"/>
                    </a:lnTo>
                    <a:cubicBezTo>
                      <a:pt x="146593" y="69750"/>
                      <a:pt x="124698" y="78817"/>
                      <a:pt x="108235" y="95290"/>
                    </a:cubicBezTo>
                    <a:lnTo>
                      <a:pt x="5110" y="198415"/>
                    </a:lnTo>
                    <a:cubicBezTo>
                      <a:pt x="1840" y="201684"/>
                      <a:pt x="0" y="206124"/>
                      <a:pt x="0" y="210742"/>
                    </a:cubicBezTo>
                    <a:cubicBezTo>
                      <a:pt x="0" y="215361"/>
                      <a:pt x="1831" y="219801"/>
                      <a:pt x="5110" y="223070"/>
                    </a:cubicBezTo>
                    <a:cubicBezTo>
                      <a:pt x="47462" y="265422"/>
                      <a:pt x="91896" y="309526"/>
                      <a:pt x="92342" y="309972"/>
                    </a:cubicBezTo>
                    <a:cubicBezTo>
                      <a:pt x="95746" y="313349"/>
                      <a:pt x="100186" y="315037"/>
                      <a:pt x="104625" y="315037"/>
                    </a:cubicBezTo>
                    <a:cubicBezTo>
                      <a:pt x="109065" y="315037"/>
                      <a:pt x="113523" y="313340"/>
                      <a:pt x="116926" y="309954"/>
                    </a:cubicBezTo>
                    <a:lnTo>
                      <a:pt x="183067" y="244126"/>
                    </a:lnTo>
                    <a:lnTo>
                      <a:pt x="329143" y="244126"/>
                    </a:lnTo>
                    <a:cubicBezTo>
                      <a:pt x="374702" y="244126"/>
                      <a:pt x="416134" y="219068"/>
                      <a:pt x="437262" y="178726"/>
                    </a:cubicBezTo>
                    <a:cubicBezTo>
                      <a:pt x="437789" y="177717"/>
                      <a:pt x="490610" y="76923"/>
                      <a:pt x="517606" y="25558"/>
                    </a:cubicBezTo>
                    <a:cubicBezTo>
                      <a:pt x="520447" y="20153"/>
                      <a:pt x="520250" y="13659"/>
                      <a:pt x="517097" y="8424"/>
                    </a:cubicBezTo>
                    <a:close/>
                    <a:moveTo>
                      <a:pt x="406361" y="162530"/>
                    </a:moveTo>
                    <a:cubicBezTo>
                      <a:pt x="391273" y="191340"/>
                      <a:pt x="361686" y="209242"/>
                      <a:pt x="329143" y="209242"/>
                    </a:cubicBezTo>
                    <a:lnTo>
                      <a:pt x="175868" y="209242"/>
                    </a:lnTo>
                    <a:cubicBezTo>
                      <a:pt x="171258" y="209242"/>
                      <a:pt x="166836" y="211064"/>
                      <a:pt x="163566" y="214316"/>
                    </a:cubicBezTo>
                    <a:lnTo>
                      <a:pt x="104617" y="272998"/>
                    </a:lnTo>
                    <a:cubicBezTo>
                      <a:pt x="90725" y="259196"/>
                      <a:pt x="66820" y="235416"/>
                      <a:pt x="42111" y="210725"/>
                    </a:cubicBezTo>
                    <a:lnTo>
                      <a:pt x="132908" y="119937"/>
                    </a:lnTo>
                    <a:cubicBezTo>
                      <a:pt x="142788" y="110057"/>
                      <a:pt x="155928" y="104616"/>
                      <a:pt x="169900" y="104616"/>
                    </a:cubicBezTo>
                    <a:lnTo>
                      <a:pt x="357980" y="104616"/>
                    </a:lnTo>
                    <a:lnTo>
                      <a:pt x="344597" y="130147"/>
                    </a:lnTo>
                    <a:cubicBezTo>
                      <a:pt x="341578" y="135909"/>
                      <a:pt x="335664" y="139491"/>
                      <a:pt x="329152" y="139491"/>
                    </a:cubicBezTo>
                    <a:lnTo>
                      <a:pt x="210751" y="139491"/>
                    </a:lnTo>
                    <a:cubicBezTo>
                      <a:pt x="201121" y="139491"/>
                      <a:pt x="193314" y="147299"/>
                      <a:pt x="193314" y="156929"/>
                    </a:cubicBezTo>
                    <a:cubicBezTo>
                      <a:pt x="193314" y="166559"/>
                      <a:pt x="201121" y="174367"/>
                      <a:pt x="210751" y="174367"/>
                    </a:cubicBezTo>
                    <a:lnTo>
                      <a:pt x="329152" y="174367"/>
                    </a:lnTo>
                    <a:cubicBezTo>
                      <a:pt x="348670" y="174367"/>
                      <a:pt x="366421" y="163629"/>
                      <a:pt x="375480" y="146343"/>
                    </a:cubicBezTo>
                    <a:cubicBezTo>
                      <a:pt x="375497" y="146308"/>
                      <a:pt x="402386" y="95004"/>
                      <a:pt x="402386" y="95004"/>
                    </a:cubicBezTo>
                    <a:cubicBezTo>
                      <a:pt x="416992" y="67365"/>
                      <a:pt x="441916" y="47542"/>
                      <a:pt x="471038" y="39217"/>
                    </a:cubicBezTo>
                    <a:cubicBezTo>
                      <a:pt x="443220" y="92217"/>
                      <a:pt x="406808" y="161691"/>
                      <a:pt x="406371" y="16253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u="sng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4" name="Google Shape;2844;p34"/>
              <p:cNvSpPr/>
              <p:nvPr/>
            </p:nvSpPr>
            <p:spPr>
              <a:xfrm>
                <a:off x="7880437" y="3129470"/>
                <a:ext cx="313858" cy="313858"/>
              </a:xfrm>
              <a:custGeom>
                <a:avLst/>
                <a:gdLst/>
                <a:ahLst/>
                <a:cxnLst/>
                <a:rect l="l" t="t" r="r" b="b"/>
                <a:pathLst>
                  <a:path w="313858" h="313858" extrusionOk="0">
                    <a:moveTo>
                      <a:pt x="0" y="156929"/>
                    </a:moveTo>
                    <a:cubicBezTo>
                      <a:pt x="0" y="243259"/>
                      <a:pt x="70224" y="313858"/>
                      <a:pt x="156929" y="313858"/>
                    </a:cubicBezTo>
                    <a:cubicBezTo>
                      <a:pt x="243634" y="313858"/>
                      <a:pt x="313858" y="243313"/>
                      <a:pt x="313858" y="156929"/>
                    </a:cubicBezTo>
                    <a:cubicBezTo>
                      <a:pt x="313858" y="65471"/>
                      <a:pt x="239007" y="0"/>
                      <a:pt x="156929" y="0"/>
                    </a:cubicBezTo>
                    <a:cubicBezTo>
                      <a:pt x="70608" y="0"/>
                      <a:pt x="0" y="70215"/>
                      <a:pt x="0" y="156929"/>
                    </a:cubicBezTo>
                    <a:close/>
                    <a:moveTo>
                      <a:pt x="156929" y="34866"/>
                    </a:moveTo>
                    <a:cubicBezTo>
                      <a:pt x="159421" y="34866"/>
                      <a:pt x="168551" y="40289"/>
                      <a:pt x="177591" y="64408"/>
                    </a:cubicBezTo>
                    <a:cubicBezTo>
                      <a:pt x="180200" y="71358"/>
                      <a:pt x="182460" y="79005"/>
                      <a:pt x="184381" y="87179"/>
                    </a:cubicBezTo>
                    <a:lnTo>
                      <a:pt x="129487" y="87179"/>
                    </a:lnTo>
                    <a:cubicBezTo>
                      <a:pt x="131407" y="79014"/>
                      <a:pt x="133667" y="71358"/>
                      <a:pt x="136267" y="64408"/>
                    </a:cubicBezTo>
                    <a:cubicBezTo>
                      <a:pt x="145316" y="40289"/>
                      <a:pt x="154445" y="34866"/>
                      <a:pt x="156929" y="34866"/>
                    </a:cubicBezTo>
                    <a:close/>
                    <a:moveTo>
                      <a:pt x="190080" y="122054"/>
                    </a:moveTo>
                    <a:cubicBezTo>
                      <a:pt x="191214" y="133256"/>
                      <a:pt x="191813" y="144941"/>
                      <a:pt x="191813" y="156929"/>
                    </a:cubicBezTo>
                    <a:cubicBezTo>
                      <a:pt x="191813" y="168918"/>
                      <a:pt x="191214" y="180602"/>
                      <a:pt x="190080" y="191804"/>
                    </a:cubicBezTo>
                    <a:lnTo>
                      <a:pt x="123796" y="191804"/>
                    </a:lnTo>
                    <a:cubicBezTo>
                      <a:pt x="122661" y="180602"/>
                      <a:pt x="122063" y="168918"/>
                      <a:pt x="122063" y="156929"/>
                    </a:cubicBezTo>
                    <a:cubicBezTo>
                      <a:pt x="122063" y="144941"/>
                      <a:pt x="122661" y="133256"/>
                      <a:pt x="123796" y="122054"/>
                    </a:cubicBezTo>
                    <a:lnTo>
                      <a:pt x="190080" y="122054"/>
                    </a:lnTo>
                    <a:close/>
                    <a:moveTo>
                      <a:pt x="278992" y="156929"/>
                    </a:moveTo>
                    <a:cubicBezTo>
                      <a:pt x="278992" y="169042"/>
                      <a:pt x="277215" y="180745"/>
                      <a:pt x="273909" y="191804"/>
                    </a:cubicBezTo>
                    <a:lnTo>
                      <a:pt x="225098" y="191804"/>
                    </a:lnTo>
                    <a:cubicBezTo>
                      <a:pt x="226134" y="180495"/>
                      <a:pt x="226679" y="168810"/>
                      <a:pt x="226679" y="156929"/>
                    </a:cubicBezTo>
                    <a:cubicBezTo>
                      <a:pt x="226679" y="145048"/>
                      <a:pt x="226144" y="133363"/>
                      <a:pt x="225098" y="122054"/>
                    </a:cubicBezTo>
                    <a:lnTo>
                      <a:pt x="273909" y="122054"/>
                    </a:lnTo>
                    <a:cubicBezTo>
                      <a:pt x="277215" y="133113"/>
                      <a:pt x="278992" y="144816"/>
                      <a:pt x="278992" y="156929"/>
                    </a:cubicBezTo>
                    <a:close/>
                    <a:moveTo>
                      <a:pt x="156929" y="278992"/>
                    </a:moveTo>
                    <a:cubicBezTo>
                      <a:pt x="154445" y="278992"/>
                      <a:pt x="145316" y="273570"/>
                      <a:pt x="136267" y="249450"/>
                    </a:cubicBezTo>
                    <a:cubicBezTo>
                      <a:pt x="133658" y="242500"/>
                      <a:pt x="131407" y="234621"/>
                      <a:pt x="129487" y="226447"/>
                    </a:cubicBezTo>
                    <a:lnTo>
                      <a:pt x="184381" y="226447"/>
                    </a:lnTo>
                    <a:cubicBezTo>
                      <a:pt x="182460" y="234612"/>
                      <a:pt x="180200" y="242500"/>
                      <a:pt x="177591" y="249450"/>
                    </a:cubicBezTo>
                    <a:cubicBezTo>
                      <a:pt x="168551" y="273570"/>
                      <a:pt x="159421" y="278992"/>
                      <a:pt x="156929" y="278992"/>
                    </a:cubicBezTo>
                    <a:close/>
                    <a:moveTo>
                      <a:pt x="88760" y="191804"/>
                    </a:moveTo>
                    <a:lnTo>
                      <a:pt x="39958" y="191804"/>
                    </a:lnTo>
                    <a:cubicBezTo>
                      <a:pt x="36653" y="180745"/>
                      <a:pt x="34875" y="169042"/>
                      <a:pt x="34875" y="156929"/>
                    </a:cubicBezTo>
                    <a:cubicBezTo>
                      <a:pt x="34875" y="144816"/>
                      <a:pt x="36662" y="132872"/>
                      <a:pt x="39958" y="121822"/>
                    </a:cubicBezTo>
                    <a:lnTo>
                      <a:pt x="88760" y="121822"/>
                    </a:lnTo>
                    <a:cubicBezTo>
                      <a:pt x="87724" y="133131"/>
                      <a:pt x="87179" y="145048"/>
                      <a:pt x="87179" y="156929"/>
                    </a:cubicBezTo>
                    <a:cubicBezTo>
                      <a:pt x="87179" y="168810"/>
                      <a:pt x="87724" y="180495"/>
                      <a:pt x="88760" y="191804"/>
                    </a:cubicBezTo>
                    <a:close/>
                    <a:moveTo>
                      <a:pt x="56815" y="226679"/>
                    </a:moveTo>
                    <a:lnTo>
                      <a:pt x="93798" y="226679"/>
                    </a:lnTo>
                    <a:cubicBezTo>
                      <a:pt x="96371" y="239355"/>
                      <a:pt x="99658" y="251147"/>
                      <a:pt x="103607" y="261697"/>
                    </a:cubicBezTo>
                    <a:cubicBezTo>
                      <a:pt x="104411" y="263850"/>
                      <a:pt x="105241" y="265896"/>
                      <a:pt x="106081" y="267888"/>
                    </a:cubicBezTo>
                    <a:cubicBezTo>
                      <a:pt x="86223" y="258750"/>
                      <a:pt x="69223" y="244439"/>
                      <a:pt x="56815" y="226688"/>
                    </a:cubicBezTo>
                    <a:close/>
                    <a:moveTo>
                      <a:pt x="207768" y="267879"/>
                    </a:moveTo>
                    <a:cubicBezTo>
                      <a:pt x="208607" y="265887"/>
                      <a:pt x="209430" y="263841"/>
                      <a:pt x="210242" y="261688"/>
                    </a:cubicBezTo>
                    <a:cubicBezTo>
                      <a:pt x="214190" y="251147"/>
                      <a:pt x="217487" y="239123"/>
                      <a:pt x="220051" y="226438"/>
                    </a:cubicBezTo>
                    <a:lnTo>
                      <a:pt x="257034" y="226438"/>
                    </a:lnTo>
                    <a:cubicBezTo>
                      <a:pt x="244626" y="244188"/>
                      <a:pt x="227626" y="258741"/>
                      <a:pt x="207768" y="267870"/>
                    </a:cubicBezTo>
                    <a:close/>
                    <a:moveTo>
                      <a:pt x="257034" y="87179"/>
                    </a:moveTo>
                    <a:lnTo>
                      <a:pt x="220051" y="87179"/>
                    </a:lnTo>
                    <a:cubicBezTo>
                      <a:pt x="217478" y="74503"/>
                      <a:pt x="214190" y="62711"/>
                      <a:pt x="210242" y="52161"/>
                    </a:cubicBezTo>
                    <a:cubicBezTo>
                      <a:pt x="209439" y="50008"/>
                      <a:pt x="208607" y="47962"/>
                      <a:pt x="207768" y="45970"/>
                    </a:cubicBezTo>
                    <a:cubicBezTo>
                      <a:pt x="227626" y="55109"/>
                      <a:pt x="244626" y="69420"/>
                      <a:pt x="257034" y="87170"/>
                    </a:cubicBezTo>
                    <a:close/>
                    <a:moveTo>
                      <a:pt x="106081" y="45979"/>
                    </a:moveTo>
                    <a:cubicBezTo>
                      <a:pt x="105241" y="47971"/>
                      <a:pt x="104420" y="50017"/>
                      <a:pt x="103607" y="52170"/>
                    </a:cubicBezTo>
                    <a:cubicBezTo>
                      <a:pt x="99658" y="62711"/>
                      <a:pt x="96362" y="74503"/>
                      <a:pt x="93798" y="87188"/>
                    </a:cubicBezTo>
                    <a:lnTo>
                      <a:pt x="56815" y="87188"/>
                    </a:lnTo>
                    <a:cubicBezTo>
                      <a:pt x="69223" y="69438"/>
                      <a:pt x="86223" y="55118"/>
                      <a:pt x="106081" y="4598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u="sng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Visualizing Distributions</a:t>
            </a:r>
            <a:endParaRPr/>
          </a:p>
        </p:txBody>
      </p:sp>
      <p:sp>
        <p:nvSpPr>
          <p:cNvPr id="2917" name="Google Shape;2917;p43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33813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Font typeface="Arial"/>
              <a:buAutoNum type="arabicPeriod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Popularity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5715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Observation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 Right-skewed with most tracks scoring between 20 and 30.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5715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Very few tracks are highly popular (above 80).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rabicPeriod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Valence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5715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Observation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 Uniformly distributed across the range.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5715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Indicates that tracks span the full spectrum of "happiness" evenly.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rabicPeriod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Loudness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5715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Observation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 Left-skewed with peaks around -8 to -10 dB.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5715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Outliers exist at very low loudness levels (below -40 dB).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rabicPeriod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Acousticness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5715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Observation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 Concentrated near zero, showing most tracks are less acoustic.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5715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Small proportion of tracks with high acoustic values (close to 1).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8" name="Google Shape;291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6850" y="1209675"/>
            <a:ext cx="4226125" cy="3369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3" name="Google Shape;2923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Outliers and Skewness </a:t>
            </a:r>
            <a:endParaRPr dirty="0"/>
          </a:p>
        </p:txBody>
      </p:sp>
      <p:sp>
        <p:nvSpPr>
          <p:cNvPr id="2924" name="Google Shape;2924;p44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67722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Outliers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Popularity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High-end outliers (scores near 100), representing disproportionately popular tracks.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Loudness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Low-end outliers (below -40 dB), indicating extremely quiet tracks.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Acousticness &amp; Valence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No significant outliers.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Skewness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Right-Skewed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Popularity with long tail at high values, clustered around ~26.8.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Left-Skewed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Loudness shifted to low dB; Acousticness peaks near zero.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Impact on Analysis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Outliers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Distort regression coefficients, risk overfitting.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Skewness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Challenges normality assumptions in parametric tests.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9" name="Google Shape;292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8252" y="1095375"/>
            <a:ext cx="3923748" cy="3076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0" name="Google Shape;293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950" y="1095375"/>
            <a:ext cx="3721124" cy="295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C2226-1B29-4B0B-A81B-0A42145FB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74949"/>
            <a:ext cx="7704000" cy="572700"/>
          </a:xfrm>
        </p:spPr>
        <p:txBody>
          <a:bodyPr/>
          <a:lstStyle/>
          <a:p>
            <a:r>
              <a:rPr lang="en" sz="2800" dirty="0"/>
              <a:t>Sampling Distribution and CLT</a:t>
            </a: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43F647-07B1-C6F5-EF82-1B10086613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0D3272C-65B5-2E16-EA02-8CC65F34A181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A29A9272-E560-7714-3EAC-FF7D640D3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065" y="1667625"/>
            <a:ext cx="3385690" cy="2539268"/>
          </a:xfrm>
          <a:prstGeom prst="rect">
            <a:avLst/>
          </a:prstGeom>
        </p:spPr>
      </p:pic>
      <p:pic>
        <p:nvPicPr>
          <p:cNvPr id="8" name="Picture 7" descr="A screenshot of a graph&#10;&#10;Description automatically generated">
            <a:extLst>
              <a:ext uri="{FF2B5EF4-FFF2-40B4-BE49-F238E27FC236}">
                <a16:creationId xmlns:a16="http://schemas.microsoft.com/office/drawing/2014/main" id="{923132C6-1E2F-17D0-47E9-6CE9FA233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247" y="1578541"/>
            <a:ext cx="3623247" cy="271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6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5" name="Google Shape;2935;p4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Inferential Analysis</a:t>
            </a:r>
            <a:endParaRPr/>
          </a:p>
        </p:txBody>
      </p:sp>
      <p:sp>
        <p:nvSpPr>
          <p:cNvPr id="2936" name="Google Shape;2936;p46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33909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Scatter Plot Insights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Popularity ↔ Acousticness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Positive correlation; more acoustic tracks tend to be more popular.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Popularity ↔ Loudness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Strong negative correlation; quieter tracks are more popular.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Popularity ↔ Valence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No significant correlation; scattered points with no trend.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37" name="Google Shape;293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275" y="676275"/>
            <a:ext cx="3514725" cy="362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2" name="Google Shape;2942;p4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Inferential Analysis</a:t>
            </a:r>
            <a:endParaRPr/>
          </a:p>
        </p:txBody>
      </p:sp>
      <p:sp>
        <p:nvSpPr>
          <p:cNvPr id="2943" name="Google Shape;2943;p47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33909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Correlation Heatmap Insights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Acousticness &amp; Popularity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Correlation coefficient = 0.75 (strong positive).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Loudness &amp; Popularity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Correlation coefficient = -0.81 (strong negative).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Valence &amp; Popularity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Weak or negligible correlation.</a:t>
            </a:r>
            <a:endParaRPr sz="1100" i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4" name="Google Shape;294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3420" y="1128750"/>
            <a:ext cx="4071950" cy="3257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" name="Google Shape;2949;p4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Testing</a:t>
            </a:r>
            <a:endParaRPr/>
          </a:p>
        </p:txBody>
      </p:sp>
      <p:sp>
        <p:nvSpPr>
          <p:cNvPr id="2950" name="Google Shape;2950;p48"/>
          <p:cNvSpPr txBox="1">
            <a:spLocks noGrp="1"/>
          </p:cNvSpPr>
          <p:nvPr>
            <p:ph type="subTitle" idx="2"/>
          </p:nvPr>
        </p:nvSpPr>
        <p:spPr>
          <a:xfrm>
            <a:off x="857250" y="1152525"/>
            <a:ext cx="7210500" cy="33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Test the relationships between </a:t>
            </a:r>
            <a:r>
              <a:rPr lang="en" sz="1100" b="1">
                <a:latin typeface="Arial"/>
                <a:ea typeface="Arial"/>
                <a:cs typeface="Arial"/>
                <a:sym typeface="Arial"/>
              </a:rPr>
              <a:t>popularity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 b="1">
                <a:latin typeface="Arial"/>
                <a:ea typeface="Arial"/>
                <a:cs typeface="Arial"/>
                <a:sym typeface="Arial"/>
              </a:rPr>
              <a:t>genre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" sz="1100" b="1">
                <a:latin typeface="Arial"/>
                <a:ea typeface="Arial"/>
                <a:cs typeface="Arial"/>
                <a:sym typeface="Arial"/>
              </a:rPr>
              <a:t>explicitness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using statistical methods.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Tests &amp; Results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Genres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Test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Kruskal-Wallis Test.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Result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100" i="1">
                <a:latin typeface="Arial"/>
                <a:ea typeface="Arial"/>
                <a:cs typeface="Arial"/>
                <a:sym typeface="Arial"/>
              </a:rPr>
              <a:t>the calculated H-statistic is 4245.986, and the p-value is 0.0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Implication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100" i="1">
                <a:latin typeface="Arial"/>
                <a:ea typeface="Arial"/>
                <a:cs typeface="Arial"/>
                <a:sym typeface="Arial"/>
              </a:rPr>
              <a:t>indicates that Popularity varies with Genre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Explicit Content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Test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Mann-Whitney Test.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Result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100" i="1">
                <a:latin typeface="Arial"/>
                <a:ea typeface="Arial"/>
                <a:cs typeface="Arial"/>
                <a:sym typeface="Arial"/>
              </a:rPr>
              <a:t>the calculated R-statistic is 2980323.5, and the p-value is 0.0.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Implication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100" i="1">
                <a:latin typeface="Arial"/>
                <a:ea typeface="Arial"/>
                <a:cs typeface="Arial"/>
                <a:sym typeface="Arial"/>
              </a:rPr>
              <a:t>indicates that Popularity depends on whether the song is explicit.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Genre &amp; Explicitness Dependency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Test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Chi-Square Test.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Result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100" i="1">
                <a:latin typeface="Arial"/>
                <a:ea typeface="Arial"/>
                <a:cs typeface="Arial"/>
                <a:sym typeface="Arial"/>
              </a:rPr>
              <a:t>The degree of freedom df = 9 and the χ2 = 606.277 and the p-value comes out to be effectively 0.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Implication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100" i="1">
                <a:latin typeface="Arial"/>
                <a:ea typeface="Arial"/>
                <a:cs typeface="Arial"/>
                <a:sym typeface="Arial"/>
              </a:rPr>
              <a:t>indicates that Explicitness and Track Genre may be dependent as well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Analysis</a:t>
            </a:r>
            <a:endParaRPr/>
          </a:p>
        </p:txBody>
      </p:sp>
      <p:sp>
        <p:nvSpPr>
          <p:cNvPr id="2956" name="Google Shape;2956;p49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39720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Predict track popularity using numerical and categorical features.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Multiple Linear Regression (MLR) Results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Significant Predictors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Acousticness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 Strong positive effect on popularity (+6.845 per unit increase).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Loudness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 Strong negative effect on popularity (-10.603 per unit increase).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Explicitness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 Negative impact (-4.983 for explicit tracks).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Insights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Acoustic, quieter, and non-explicit tracks are more popular.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○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Valence has a negligible effect (non-significant p-value).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Model Performance: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R² = 0.768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000" b="1">
                <a:latin typeface="Arial"/>
                <a:ea typeface="Arial"/>
                <a:cs typeface="Arial"/>
                <a:sym typeface="Arial"/>
              </a:rPr>
              <a:t>Mean Squared Error (MSE) = 82.83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7" name="Google Shape;295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1125" y="1302700"/>
            <a:ext cx="4009950" cy="1900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2" name="Google Shape;2962;p5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Lasso Regression</a:t>
            </a:r>
            <a:endParaRPr/>
          </a:p>
        </p:txBody>
      </p:sp>
      <p:sp>
        <p:nvSpPr>
          <p:cNvPr id="2963" name="Google Shape;2963;p50"/>
          <p:cNvSpPr txBox="1">
            <a:spLocks noGrp="1"/>
          </p:cNvSpPr>
          <p:nvPr>
            <p:ph type="subTitle" idx="2"/>
          </p:nvPr>
        </p:nvSpPr>
        <p:spPr>
          <a:xfrm>
            <a:off x="857250" y="1112200"/>
            <a:ext cx="5534100" cy="34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Key Features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342900" lvl="1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Shrinks coefficients of less relevant predictors to zero.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3429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Helps improve model simplicity without compromising interpretability.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Results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Significant Predictors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Acousticness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+6.835.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Loudness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-10.509.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Explicitness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-3.585.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Valence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Eliminated (coefficient = 0).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Insights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Valence excluded as irrelevant.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Predictors have slightly smaller coefficients compared to Multiple Linear Regression due to regularization.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Model Performance: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R² = 0.767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 b="1">
                <a:latin typeface="Arial"/>
                <a:ea typeface="Arial"/>
                <a:cs typeface="Arial"/>
                <a:sym typeface="Arial"/>
              </a:rPr>
              <a:t>MSE = 83.24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(similar to MLR).</a:t>
            </a:r>
            <a:endParaRPr sz="1100" i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64" name="Google Shape;296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6075" y="759775"/>
            <a:ext cx="2971650" cy="1875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" name="Google Shape;2969;p5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Regression (SVR)</a:t>
            </a:r>
            <a:endParaRPr/>
          </a:p>
        </p:txBody>
      </p:sp>
      <p:sp>
        <p:nvSpPr>
          <p:cNvPr id="2970" name="Google Shape;2970;p51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54198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Captures complex relationships.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17145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Less prone to overfitting compared to traditional linear models.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Results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Significant Predictors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Acousticness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+7.965 (highest impact).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Loudness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-7.725.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Explicitness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-4.845.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Valence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Moderate positive impact (+0.676).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Insights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Acousticness shows stronger influence in SVR compared to other models.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Explicit tracks remain less popular, consistent across all models.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Model Performance: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R² = 0.742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 b="1">
                <a:latin typeface="Arial"/>
                <a:ea typeface="Arial"/>
                <a:cs typeface="Arial"/>
                <a:sym typeface="Arial"/>
              </a:rPr>
              <a:t>MSE = 92.33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(less accurate compared to MLR and Lasso).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5715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00" i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71" name="Google Shape;297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1775" y="1209675"/>
            <a:ext cx="2562150" cy="2255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9" name="Google Shape;2849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850" name="Google Shape;2850;p35"/>
          <p:cNvSpPr txBox="1">
            <a:spLocks noGrp="1"/>
          </p:cNvSpPr>
          <p:nvPr>
            <p:ph type="title" idx="7"/>
          </p:nvPr>
        </p:nvSpPr>
        <p:spPr>
          <a:xfrm>
            <a:off x="720000" y="133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851" name="Google Shape;2851;p35"/>
          <p:cNvSpPr txBox="1">
            <a:spLocks noGrp="1"/>
          </p:cNvSpPr>
          <p:nvPr>
            <p:ph type="title" idx="8"/>
          </p:nvPr>
        </p:nvSpPr>
        <p:spPr>
          <a:xfrm>
            <a:off x="719975" y="22644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52" name="Google Shape;2852;p35"/>
          <p:cNvSpPr txBox="1">
            <a:spLocks noGrp="1"/>
          </p:cNvSpPr>
          <p:nvPr>
            <p:ph type="title" idx="9"/>
          </p:nvPr>
        </p:nvSpPr>
        <p:spPr>
          <a:xfrm>
            <a:off x="3419271" y="133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853" name="Google Shape;2853;p35"/>
          <p:cNvSpPr txBox="1">
            <a:spLocks noGrp="1"/>
          </p:cNvSpPr>
          <p:nvPr>
            <p:ph type="title" idx="13"/>
          </p:nvPr>
        </p:nvSpPr>
        <p:spPr>
          <a:xfrm>
            <a:off x="3419246" y="22644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854" name="Google Shape;2854;p35"/>
          <p:cNvSpPr txBox="1">
            <a:spLocks noGrp="1"/>
          </p:cNvSpPr>
          <p:nvPr>
            <p:ph type="title" idx="14"/>
          </p:nvPr>
        </p:nvSpPr>
        <p:spPr>
          <a:xfrm>
            <a:off x="5956624" y="133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55" name="Google Shape;2855;p35"/>
          <p:cNvSpPr txBox="1">
            <a:spLocks noGrp="1"/>
          </p:cNvSpPr>
          <p:nvPr>
            <p:ph type="title" idx="15"/>
          </p:nvPr>
        </p:nvSpPr>
        <p:spPr>
          <a:xfrm>
            <a:off x="5956624" y="22644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856" name="Google Shape;2856;p35"/>
          <p:cNvSpPr txBox="1">
            <a:spLocks noGrp="1"/>
          </p:cNvSpPr>
          <p:nvPr>
            <p:ph type="subTitle" idx="16"/>
          </p:nvPr>
        </p:nvSpPr>
        <p:spPr>
          <a:xfrm>
            <a:off x="720000" y="17796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857" name="Google Shape;2857;p35"/>
          <p:cNvSpPr txBox="1">
            <a:spLocks noGrp="1"/>
          </p:cNvSpPr>
          <p:nvPr>
            <p:ph type="subTitle" idx="17"/>
          </p:nvPr>
        </p:nvSpPr>
        <p:spPr>
          <a:xfrm>
            <a:off x="3419271" y="17796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Scope</a:t>
            </a:r>
            <a:endParaRPr/>
          </a:p>
        </p:txBody>
      </p:sp>
      <p:sp>
        <p:nvSpPr>
          <p:cNvPr id="2858" name="Google Shape;2858;p35"/>
          <p:cNvSpPr txBox="1">
            <a:spLocks noGrp="1"/>
          </p:cNvSpPr>
          <p:nvPr>
            <p:ph type="subTitle" idx="18"/>
          </p:nvPr>
        </p:nvSpPr>
        <p:spPr>
          <a:xfrm>
            <a:off x="5921725" y="1779625"/>
            <a:ext cx="2699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</a:t>
            </a:r>
            <a:endParaRPr/>
          </a:p>
        </p:txBody>
      </p:sp>
      <p:sp>
        <p:nvSpPr>
          <p:cNvPr id="2859" name="Google Shape;2859;p35"/>
          <p:cNvSpPr txBox="1">
            <a:spLocks noGrp="1"/>
          </p:cNvSpPr>
          <p:nvPr>
            <p:ph type="subTitle" idx="19"/>
          </p:nvPr>
        </p:nvSpPr>
        <p:spPr>
          <a:xfrm>
            <a:off x="719975" y="2712025"/>
            <a:ext cx="2305500" cy="8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Statistics</a:t>
            </a:r>
            <a:endParaRPr/>
          </a:p>
        </p:txBody>
      </p:sp>
      <p:sp>
        <p:nvSpPr>
          <p:cNvPr id="2860" name="Google Shape;2860;p35"/>
          <p:cNvSpPr txBox="1">
            <a:spLocks noGrp="1"/>
          </p:cNvSpPr>
          <p:nvPr>
            <p:ph type="subTitle" idx="20"/>
          </p:nvPr>
        </p:nvSpPr>
        <p:spPr>
          <a:xfrm>
            <a:off x="3419250" y="2712025"/>
            <a:ext cx="2305500" cy="8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Inferential Analysis</a:t>
            </a:r>
            <a:endParaRPr/>
          </a:p>
        </p:txBody>
      </p:sp>
      <p:sp>
        <p:nvSpPr>
          <p:cNvPr id="2861" name="Google Shape;2861;p35"/>
          <p:cNvSpPr txBox="1">
            <a:spLocks noGrp="1"/>
          </p:cNvSpPr>
          <p:nvPr>
            <p:ph type="subTitle" idx="21"/>
          </p:nvPr>
        </p:nvSpPr>
        <p:spPr>
          <a:xfrm>
            <a:off x="5921725" y="2740525"/>
            <a:ext cx="2305500" cy="7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Testing</a:t>
            </a:r>
            <a:endParaRPr/>
          </a:p>
        </p:txBody>
      </p:sp>
      <p:sp>
        <p:nvSpPr>
          <p:cNvPr id="2862" name="Google Shape;2862;p35"/>
          <p:cNvSpPr txBox="1">
            <a:spLocks noGrp="1"/>
          </p:cNvSpPr>
          <p:nvPr>
            <p:ph type="title" idx="8"/>
          </p:nvPr>
        </p:nvSpPr>
        <p:spPr>
          <a:xfrm>
            <a:off x="719975" y="339084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2863" name="Google Shape;2863;p35"/>
          <p:cNvSpPr txBox="1">
            <a:spLocks noGrp="1"/>
          </p:cNvSpPr>
          <p:nvPr>
            <p:ph type="subTitle" idx="19"/>
          </p:nvPr>
        </p:nvSpPr>
        <p:spPr>
          <a:xfrm>
            <a:off x="719975" y="3864250"/>
            <a:ext cx="2305500" cy="8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Analysis</a:t>
            </a:r>
            <a:endParaRPr/>
          </a:p>
        </p:txBody>
      </p:sp>
      <p:sp>
        <p:nvSpPr>
          <p:cNvPr id="2864" name="Google Shape;2864;p35"/>
          <p:cNvSpPr txBox="1">
            <a:spLocks noGrp="1"/>
          </p:cNvSpPr>
          <p:nvPr>
            <p:ph type="title" idx="8"/>
          </p:nvPr>
        </p:nvSpPr>
        <p:spPr>
          <a:xfrm>
            <a:off x="3348875" y="339084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2865" name="Google Shape;2865;p35"/>
          <p:cNvSpPr txBox="1">
            <a:spLocks noGrp="1"/>
          </p:cNvSpPr>
          <p:nvPr>
            <p:ph type="subTitle" idx="19"/>
          </p:nvPr>
        </p:nvSpPr>
        <p:spPr>
          <a:xfrm>
            <a:off x="3348875" y="3838450"/>
            <a:ext cx="2305500" cy="8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Lasso Regression</a:t>
            </a:r>
            <a:endParaRPr/>
          </a:p>
        </p:txBody>
      </p:sp>
      <p:sp>
        <p:nvSpPr>
          <p:cNvPr id="2866" name="Google Shape;2866;p35"/>
          <p:cNvSpPr txBox="1">
            <a:spLocks noGrp="1"/>
          </p:cNvSpPr>
          <p:nvPr>
            <p:ph type="title" idx="8"/>
          </p:nvPr>
        </p:nvSpPr>
        <p:spPr>
          <a:xfrm>
            <a:off x="5956625" y="33396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  <p:sp>
        <p:nvSpPr>
          <p:cNvPr id="2867" name="Google Shape;2867;p35"/>
          <p:cNvSpPr txBox="1">
            <a:spLocks noGrp="1"/>
          </p:cNvSpPr>
          <p:nvPr>
            <p:ph type="subTitle" idx="19"/>
          </p:nvPr>
        </p:nvSpPr>
        <p:spPr>
          <a:xfrm>
            <a:off x="5921725" y="3787300"/>
            <a:ext cx="2305500" cy="8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Regression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p5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&amp; Conclusion</a:t>
            </a:r>
            <a:endParaRPr/>
          </a:p>
        </p:txBody>
      </p:sp>
      <p:sp>
        <p:nvSpPr>
          <p:cNvPr id="2977" name="Google Shape;2977;p52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72486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Arial"/>
                <a:ea typeface="Arial"/>
                <a:cs typeface="Arial"/>
                <a:sym typeface="Arial"/>
              </a:rPr>
              <a:t>Key Insights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: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 sz="1100" b="1" dirty="0">
                <a:latin typeface="Arial"/>
                <a:ea typeface="Arial"/>
                <a:cs typeface="Arial"/>
                <a:sym typeface="Arial"/>
              </a:rPr>
              <a:t>Popularity Drivers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: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Non-explicit tracks with higher acousticness and lower loudness are more popular.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 sz="1100" b="1" dirty="0">
                <a:latin typeface="Arial"/>
                <a:ea typeface="Arial"/>
                <a:cs typeface="Arial"/>
                <a:sym typeface="Arial"/>
              </a:rPr>
              <a:t>Significance of Features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: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Genre and explicitness are critical categorical predictors.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Acousticness and loudness are the most impactful numerical features.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 sz="1100" b="1" dirty="0">
                <a:latin typeface="Arial"/>
                <a:ea typeface="Arial"/>
                <a:cs typeface="Arial"/>
                <a:sym typeface="Arial"/>
              </a:rPr>
              <a:t>Model Performance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: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 dirty="0">
                <a:latin typeface="Arial"/>
                <a:ea typeface="Arial"/>
                <a:cs typeface="Arial"/>
                <a:sym typeface="Arial"/>
              </a:rPr>
              <a:t>Multiple Linear Regression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" sz="1100" b="1" dirty="0">
                <a:latin typeface="Arial"/>
                <a:ea typeface="Arial"/>
                <a:cs typeface="Arial"/>
                <a:sym typeface="Arial"/>
              </a:rPr>
              <a:t>Lasso Regression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 performed best with similar accuracy (R² ~0.768).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 b="1" dirty="0">
                <a:latin typeface="Arial"/>
                <a:ea typeface="Arial"/>
                <a:cs typeface="Arial"/>
                <a:sym typeface="Arial"/>
              </a:rPr>
              <a:t>Support Vector Regression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 captured additional complexities but had lower performance (R² = 0.742).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 dirty="0">
                <a:latin typeface="Arial"/>
                <a:ea typeface="Arial"/>
                <a:cs typeface="Arial"/>
                <a:sym typeface="Arial"/>
              </a:rPr>
              <a:t>Implications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: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Insights can guide artists, producers, and Spotify in optimizing track attributes and playlist curation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53"/>
          <p:cNvSpPr txBox="1">
            <a:spLocks noGrp="1"/>
          </p:cNvSpPr>
          <p:nvPr>
            <p:ph type="subTitle" idx="1"/>
          </p:nvPr>
        </p:nvSpPr>
        <p:spPr>
          <a:xfrm>
            <a:off x="2631775" y="1981950"/>
            <a:ext cx="3511800" cy="7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 b="1"/>
              <a:t>Thank You!</a:t>
            </a:r>
            <a:endParaRPr sz="3900" b="1"/>
          </a:p>
        </p:txBody>
      </p:sp>
      <p:grpSp>
        <p:nvGrpSpPr>
          <p:cNvPr id="2983" name="Google Shape;2983;p53"/>
          <p:cNvGrpSpPr/>
          <p:nvPr/>
        </p:nvGrpSpPr>
        <p:grpSpPr>
          <a:xfrm>
            <a:off x="5334000" y="3355200"/>
            <a:ext cx="3811200" cy="1884317"/>
            <a:chOff x="5334000" y="3355200"/>
            <a:chExt cx="3811200" cy="1884317"/>
          </a:xfrm>
        </p:grpSpPr>
        <p:pic>
          <p:nvPicPr>
            <p:cNvPr id="2984" name="Google Shape;2984;p53"/>
            <p:cNvPicPr preferRelativeResize="0"/>
            <p:nvPr/>
          </p:nvPicPr>
          <p:blipFill rotWithShape="1">
            <a:blip r:embed="rId3">
              <a:alphaModFix/>
            </a:blip>
            <a:srcRect b="11855"/>
            <a:stretch/>
          </p:blipFill>
          <p:spPr>
            <a:xfrm>
              <a:off x="5335200" y="3355200"/>
              <a:ext cx="3810000" cy="17883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985" name="Google Shape;2985;p53"/>
            <p:cNvGrpSpPr/>
            <p:nvPr/>
          </p:nvGrpSpPr>
          <p:grpSpPr>
            <a:xfrm>
              <a:off x="5334000" y="3721852"/>
              <a:ext cx="3810000" cy="1517665"/>
              <a:chOff x="2287428" y="3290125"/>
              <a:chExt cx="7620000" cy="3035331"/>
            </a:xfrm>
          </p:grpSpPr>
          <p:sp>
            <p:nvSpPr>
              <p:cNvPr id="2986" name="Google Shape;2986;p53"/>
              <p:cNvSpPr/>
              <p:nvPr/>
            </p:nvSpPr>
            <p:spPr>
              <a:xfrm>
                <a:off x="2287428" y="3290125"/>
                <a:ext cx="7620000" cy="3035331"/>
              </a:xfrm>
              <a:custGeom>
                <a:avLst/>
                <a:gdLst/>
                <a:ahLst/>
                <a:cxnLst/>
                <a:rect l="l" t="t" r="r" b="b"/>
                <a:pathLst>
                  <a:path w="7620000" h="3035331" extrusionOk="0">
                    <a:moveTo>
                      <a:pt x="0" y="2991231"/>
                    </a:moveTo>
                    <a:lnTo>
                      <a:pt x="990314" y="3035332"/>
                    </a:lnTo>
                    <a:lnTo>
                      <a:pt x="1611058" y="2049875"/>
                    </a:lnTo>
                    <a:lnTo>
                      <a:pt x="2812733" y="2710529"/>
                    </a:lnTo>
                    <a:lnTo>
                      <a:pt x="3608832" y="1627441"/>
                    </a:lnTo>
                    <a:lnTo>
                      <a:pt x="4511802" y="1627441"/>
                    </a:lnTo>
                    <a:lnTo>
                      <a:pt x="5576411" y="425958"/>
                    </a:lnTo>
                    <a:lnTo>
                      <a:pt x="6919342" y="748760"/>
                    </a:lnTo>
                    <a:lnTo>
                      <a:pt x="7620000" y="0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7" name="Google Shape;2987;p53"/>
              <p:cNvSpPr/>
              <p:nvPr/>
            </p:nvSpPr>
            <p:spPr>
              <a:xfrm>
                <a:off x="3811238" y="5269801"/>
                <a:ext cx="18573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185737" h="185737" extrusionOk="0">
                    <a:moveTo>
                      <a:pt x="185738" y="92869"/>
                    </a:moveTo>
                    <a:cubicBezTo>
                      <a:pt x="185738" y="144159"/>
                      <a:pt x="144159" y="185738"/>
                      <a:pt x="92869" y="185738"/>
                    </a:cubicBezTo>
                    <a:cubicBezTo>
                      <a:pt x="41579" y="185738"/>
                      <a:pt x="0" y="144159"/>
                      <a:pt x="0" y="92869"/>
                    </a:cubicBezTo>
                    <a:cubicBezTo>
                      <a:pt x="0" y="41579"/>
                      <a:pt x="41579" y="0"/>
                      <a:pt x="92869" y="0"/>
                    </a:cubicBezTo>
                    <a:cubicBezTo>
                      <a:pt x="144159" y="0"/>
                      <a:pt x="185738" y="41579"/>
                      <a:pt x="185738" y="92869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8" name="Google Shape;2988;p53"/>
              <p:cNvSpPr/>
              <p:nvPr/>
            </p:nvSpPr>
            <p:spPr>
              <a:xfrm>
                <a:off x="5801963" y="4822126"/>
                <a:ext cx="18573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185737" h="185737" extrusionOk="0">
                    <a:moveTo>
                      <a:pt x="185738" y="92869"/>
                    </a:moveTo>
                    <a:cubicBezTo>
                      <a:pt x="185738" y="144159"/>
                      <a:pt x="144159" y="185738"/>
                      <a:pt x="92869" y="185738"/>
                    </a:cubicBezTo>
                    <a:cubicBezTo>
                      <a:pt x="41579" y="185738"/>
                      <a:pt x="0" y="144159"/>
                      <a:pt x="0" y="92869"/>
                    </a:cubicBezTo>
                    <a:cubicBezTo>
                      <a:pt x="0" y="41579"/>
                      <a:pt x="41579" y="0"/>
                      <a:pt x="92869" y="0"/>
                    </a:cubicBezTo>
                    <a:cubicBezTo>
                      <a:pt x="144159" y="0"/>
                      <a:pt x="185738" y="41579"/>
                      <a:pt x="185738" y="92869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9" name="Google Shape;2989;p53"/>
              <p:cNvSpPr/>
              <p:nvPr/>
            </p:nvSpPr>
            <p:spPr>
              <a:xfrm>
                <a:off x="7783163" y="3641026"/>
                <a:ext cx="18573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185737" h="185737" extrusionOk="0">
                    <a:moveTo>
                      <a:pt x="185738" y="92869"/>
                    </a:moveTo>
                    <a:cubicBezTo>
                      <a:pt x="185738" y="144159"/>
                      <a:pt x="144159" y="185738"/>
                      <a:pt x="92869" y="185738"/>
                    </a:cubicBezTo>
                    <a:cubicBezTo>
                      <a:pt x="41579" y="185738"/>
                      <a:pt x="0" y="144159"/>
                      <a:pt x="0" y="92869"/>
                    </a:cubicBezTo>
                    <a:cubicBezTo>
                      <a:pt x="0" y="41579"/>
                      <a:pt x="41579" y="0"/>
                      <a:pt x="92869" y="0"/>
                    </a:cubicBezTo>
                    <a:cubicBezTo>
                      <a:pt x="144159" y="0"/>
                      <a:pt x="185738" y="41579"/>
                      <a:pt x="185738" y="92869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" name="Google Shape;2872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873" name="Google Shape;2873;p36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72009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Platforms like Spotify have revolutionized music access, making it easy for users to discover and enjoy songs anytime, anywhere.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 vast amount of data generated by Spotify offers valuable opportunities to uncover patterns in music consumption and understand what makes tracks popular.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 project uses a pre-processed subset of the Spotify Tracks dataset to explore key factors influencing track popularity.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 analysis focuses on six key features: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Popularity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(target variable).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Valence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(happiness level of the track).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Loudness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(perceived intensity).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Acousticness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(degree of acoustic sounds).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Explicit Content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(whether a track is marked explicit).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Genre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(categorical classification of the track).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Scope</a:t>
            </a:r>
            <a:endParaRPr/>
          </a:p>
        </p:txBody>
      </p:sp>
      <p:sp>
        <p:nvSpPr>
          <p:cNvPr id="2879" name="Google Shape;2879;p37"/>
          <p:cNvSpPr txBox="1">
            <a:spLocks noGrp="1"/>
          </p:cNvSpPr>
          <p:nvPr>
            <p:ph type="subTitle" idx="2"/>
          </p:nvPr>
        </p:nvSpPr>
        <p:spPr>
          <a:xfrm>
            <a:off x="857250" y="1112200"/>
            <a:ext cx="7200900" cy="32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Main Objective</a:t>
            </a:r>
            <a:endParaRPr sz="12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To predict the </a:t>
            </a:r>
            <a:r>
              <a:rPr lang="en" sz="1200" b="1">
                <a:latin typeface="Arial"/>
                <a:ea typeface="Arial"/>
                <a:cs typeface="Arial"/>
                <a:sym typeface="Arial"/>
              </a:rPr>
              <a:t>popularity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of a Spotify track based on its musical characteristics and metadata.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Specific Goals</a:t>
            </a:r>
            <a:endParaRPr sz="12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Descriptive Analysis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Summarize and visualize the dataset to understand its structure and key trends.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Investigate distributions of numerical features (e.g., valence, loudness, acousticness).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Highlight differences in categorical features (e.g., genre and explicit content).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Inferential Analysis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Analyze relationships between variables: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Example: How does loudness affect popularity?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Use hypothesis testing to validate insights.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Predictive Modeling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Build regression models to predict popularity using the selected features.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Evaluate model performance to identify the most effective approach.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4" name="Google Shape;2884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Dataset Description</a:t>
            </a:r>
            <a:endParaRPr/>
          </a:p>
        </p:txBody>
      </p:sp>
      <p:sp>
        <p:nvSpPr>
          <p:cNvPr id="2885" name="Google Shape;2885;p38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72009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Source: Kaggle’s Spotify Tracks dataset, containing data for over 90,000 unique tracks across more than 100 genres.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Purpose: Extract meaningful insights by analyzing a manageable subset of the data.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Preprocessing: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Focused on 10 most popular genres to ensure analysis feasibility.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Selected 6 key features to maintain relevance and simplicity.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Filtered Dataset Stats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Track Count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7,279 tracks.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Explicit Content Distribution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6,723 non-explicit tracks.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556 explicit tracks.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Genre Distribution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Top genres include Indian, Jazz, Pop, Hip-hop, etc.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Relatively balanced across genres.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0" name="Google Shape;2890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Overview</a:t>
            </a:r>
            <a:endParaRPr/>
          </a:p>
        </p:txBody>
      </p:sp>
      <p:sp>
        <p:nvSpPr>
          <p:cNvPr id="2891" name="Google Shape;2891;p39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72009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Descriptive Analysis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Summarize numerical features (mean, median, variance).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Visualize distributions using histograms, KDE plots, and box plots.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Analyze categorical features using bar charts and contingency tables.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Inferential Analysis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Use scatter plots and correlation heatmaps to explore relationships.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Perform hypothesis tests: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Kruskal-Wallis Test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Test whether popularity differs across genres.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Mann-Whitney Test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Compare popularity of explicit vs. non-explicit tracks.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Chi-Square Test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Examine the dependency between genre and explicitness.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6" name="Google Shape;2896;p4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Overview</a:t>
            </a:r>
            <a:endParaRPr/>
          </a:p>
        </p:txBody>
      </p:sp>
      <p:sp>
        <p:nvSpPr>
          <p:cNvPr id="2897" name="Google Shape;2897;p40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72009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Predictive Modeling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Implement regression models: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Multiple Linear Regression.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Lasso Regression.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Support Vector Regression (SVR).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Evaluate models using: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R² (Coefficient of Determination)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Measures goodness of fit.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Mean Squared Error (MSE)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: Evaluates prediction error.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" name="Google Shape;2902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Descriptive Analysis </a:t>
            </a:r>
            <a:endParaRPr sz="2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03" name="Google Shape;2903;p41"/>
          <p:cNvSpPr txBox="1">
            <a:spLocks noGrp="1"/>
          </p:cNvSpPr>
          <p:nvPr>
            <p:ph type="subTitle" idx="2"/>
          </p:nvPr>
        </p:nvSpPr>
        <p:spPr>
          <a:xfrm>
            <a:off x="857250" y="1209675"/>
            <a:ext cx="72009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 dirty="0">
                <a:latin typeface="Arial"/>
                <a:ea typeface="Arial"/>
                <a:cs typeface="Arial"/>
                <a:sym typeface="Arial"/>
              </a:rPr>
              <a:t>Valence and Acousticness are bounded within the range [0, 1], with mean values of 0.498 and 0.369, respectively.</a:t>
            </a:r>
            <a:endParaRPr sz="1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 dirty="0">
                <a:latin typeface="Arial"/>
                <a:ea typeface="Arial"/>
                <a:cs typeface="Arial"/>
                <a:sym typeface="Arial"/>
              </a:rPr>
              <a:t>Popularity spans a broader range of [0, 100], with a mean of 26.82.</a:t>
            </a:r>
            <a:endParaRPr sz="1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 dirty="0">
                <a:latin typeface="Arial"/>
                <a:ea typeface="Arial"/>
                <a:cs typeface="Arial"/>
                <a:sym typeface="Arial"/>
              </a:rPr>
              <a:t>Loudness exhibits a mean value of −8.772.</a:t>
            </a:r>
            <a:endParaRPr sz="1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04" name="Google Shape;290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6900" y="2169825"/>
            <a:ext cx="4943474" cy="205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Categorical Features </a:t>
            </a:r>
            <a:endParaRPr sz="2600" dirty="0"/>
          </a:p>
        </p:txBody>
      </p:sp>
      <p:sp>
        <p:nvSpPr>
          <p:cNvPr id="2910" name="Google Shape;2910;p42"/>
          <p:cNvSpPr txBox="1">
            <a:spLocks noGrp="1"/>
          </p:cNvSpPr>
          <p:nvPr>
            <p:ph type="subTitle" idx="2"/>
          </p:nvPr>
        </p:nvSpPr>
        <p:spPr>
          <a:xfrm>
            <a:off x="720000" y="1209675"/>
            <a:ext cx="70428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Categorical Features summarizes the distribution of tracks across different genres.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The distribution appears relatively balanced, with no single genre dominating the dataset. 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The indian genre contains the highest number of tracks, while the jazz genre has the fewest.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The dataset includes 6, 723 non-explicit tracks compared to only 553 explicit tracks.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1" name="Google Shape;291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138" y="2039550"/>
            <a:ext cx="4962524" cy="2481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atistics - Math - 12th Grade by Slidesgo">
  <a:themeElements>
    <a:clrScheme name="Simple Light">
      <a:dk1>
        <a:srgbClr val="00006A"/>
      </a:dk1>
      <a:lt1>
        <a:srgbClr val="F2F2F2"/>
      </a:lt1>
      <a:dk2>
        <a:srgbClr val="3D44BA"/>
      </a:dk2>
      <a:lt2>
        <a:srgbClr val="0597F2"/>
      </a:lt2>
      <a:accent1>
        <a:srgbClr val="2EBBF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6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1411</Words>
  <Application>Microsoft Office PowerPoint</Application>
  <PresentationFormat>On-screen Show (16:9)</PresentationFormat>
  <Paragraphs>198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Lato</vt:lpstr>
      <vt:lpstr>DM Sans</vt:lpstr>
      <vt:lpstr>Calibri</vt:lpstr>
      <vt:lpstr>Albert Sans Light</vt:lpstr>
      <vt:lpstr>Arial</vt:lpstr>
      <vt:lpstr>Nunito Light</vt:lpstr>
      <vt:lpstr>Anaheim</vt:lpstr>
      <vt:lpstr>Montserrat</vt:lpstr>
      <vt:lpstr>Albert Sans</vt:lpstr>
      <vt:lpstr>Statistics - Math - 12th Grade by Slidesgo</vt:lpstr>
      <vt:lpstr>Spotify Tracks Dataset Analysis</vt:lpstr>
      <vt:lpstr>Table of contents</vt:lpstr>
      <vt:lpstr>Introduction</vt:lpstr>
      <vt:lpstr>Project Scope</vt:lpstr>
      <vt:lpstr> Dataset Description</vt:lpstr>
      <vt:lpstr>Methods Overview</vt:lpstr>
      <vt:lpstr>Methods Overview</vt:lpstr>
      <vt:lpstr>Descriptive Analysis  </vt:lpstr>
      <vt:lpstr>Categorical Features </vt:lpstr>
      <vt:lpstr>Visualizing Distributions</vt:lpstr>
      <vt:lpstr>Outliers and Skewness </vt:lpstr>
      <vt:lpstr>PowerPoint Presentation</vt:lpstr>
      <vt:lpstr>Sampling Distribution and CLT</vt:lpstr>
      <vt:lpstr>Inferential Analysis</vt:lpstr>
      <vt:lpstr>Inferential Analysis</vt:lpstr>
      <vt:lpstr>Hypothesis Testing</vt:lpstr>
      <vt:lpstr>Regression Analysis</vt:lpstr>
      <vt:lpstr>Lasso Regression</vt:lpstr>
      <vt:lpstr>Support Vector Regression (SVR)</vt:lpstr>
      <vt:lpstr>Summary &amp;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Shravan Doda</cp:lastModifiedBy>
  <cp:revision>1</cp:revision>
  <dcterms:modified xsi:type="dcterms:W3CDTF">2024-12-16T19:49:08Z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73fd474-4f3c-44ed-88fb-5cc4bd2471bf_Enabled">
    <vt:lpwstr>true</vt:lpwstr>
  </property>
  <property fmtid="{D5CDD505-2E9C-101B-9397-08002B2CF9AE}" pid="3" name="MSIP_Label_a73fd474-4f3c-44ed-88fb-5cc4bd2471bf_SetDate">
    <vt:lpwstr>2024-12-16T19:21:22Z</vt:lpwstr>
  </property>
  <property fmtid="{D5CDD505-2E9C-101B-9397-08002B2CF9AE}" pid="4" name="MSIP_Label_a73fd474-4f3c-44ed-88fb-5cc4bd2471bf_Method">
    <vt:lpwstr>Standard</vt:lpwstr>
  </property>
  <property fmtid="{D5CDD505-2E9C-101B-9397-08002B2CF9AE}" pid="5" name="MSIP_Label_a73fd474-4f3c-44ed-88fb-5cc4bd2471bf_Name">
    <vt:lpwstr>defa4170-0d19-0005-0004-bc88714345d2</vt:lpwstr>
  </property>
  <property fmtid="{D5CDD505-2E9C-101B-9397-08002B2CF9AE}" pid="6" name="MSIP_Label_a73fd474-4f3c-44ed-88fb-5cc4bd2471bf_SiteId">
    <vt:lpwstr>8d1a69ec-03b5-4345-ae21-dad112f5fb4f</vt:lpwstr>
  </property>
  <property fmtid="{D5CDD505-2E9C-101B-9397-08002B2CF9AE}" pid="7" name="MSIP_Label_a73fd474-4f3c-44ed-88fb-5cc4bd2471bf_ActionId">
    <vt:lpwstr>8f3646f9-e0d3-446b-8cb0-a8bc160ff3f2</vt:lpwstr>
  </property>
  <property fmtid="{D5CDD505-2E9C-101B-9397-08002B2CF9AE}" pid="8" name="MSIP_Label_a73fd474-4f3c-44ed-88fb-5cc4bd2471bf_ContentBits">
    <vt:lpwstr>0</vt:lpwstr>
  </property>
</Properties>
</file>

<file path=docProps/thumbnail.jpeg>
</file>